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278" r:id="rId3"/>
    <p:sldId id="388" r:id="rId4"/>
    <p:sldId id="389" r:id="rId5"/>
    <p:sldId id="400" r:id="rId6"/>
    <p:sldId id="401" r:id="rId7"/>
    <p:sldId id="408" r:id="rId8"/>
    <p:sldId id="409" r:id="rId9"/>
    <p:sldId id="392" r:id="rId10"/>
    <p:sldId id="402" r:id="rId11"/>
    <p:sldId id="412" r:id="rId12"/>
    <p:sldId id="398" r:id="rId13"/>
    <p:sldId id="405" r:id="rId14"/>
    <p:sldId id="406" r:id="rId15"/>
    <p:sldId id="397" r:id="rId16"/>
    <p:sldId id="391" r:id="rId17"/>
    <p:sldId id="395" r:id="rId18"/>
    <p:sldId id="396" r:id="rId19"/>
    <p:sldId id="295" r:id="rId20"/>
    <p:sldId id="407" r:id="rId21"/>
    <p:sldId id="365" r:id="rId22"/>
    <p:sldId id="410" r:id="rId23"/>
    <p:sldId id="411" r:id="rId24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698B"/>
    <a:srgbClr val="B3A2E2"/>
    <a:srgbClr val="6198CF"/>
    <a:srgbClr val="0FA6D7"/>
    <a:srgbClr val="000000"/>
    <a:srgbClr val="77A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66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38" y="-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Me" userId="e984d969-a642-47db-8671-e26cb5c0992f" providerId="ADAL" clId="{D74DA3F5-4340-4026-BFDF-ACA9100C0540}"/>
    <pc:docChg chg="undo custSel addSld delSld modSld sldOrd modMainMaster">
      <pc:chgData name="Angela Me" userId="e984d969-a642-47db-8671-e26cb5c0992f" providerId="ADAL" clId="{D74DA3F5-4340-4026-BFDF-ACA9100C0540}" dt="2018-09-05T10:43:58.772" v="1263" actId="1076"/>
      <pc:docMkLst>
        <pc:docMk/>
      </pc:docMkLst>
      <pc:sldChg chg="modSp add">
        <pc:chgData name="Angela Me" userId="e984d969-a642-47db-8671-e26cb5c0992f" providerId="ADAL" clId="{D74DA3F5-4340-4026-BFDF-ACA9100C0540}" dt="2018-09-05T10:37:08.878" v="815"/>
        <pc:sldMkLst>
          <pc:docMk/>
          <pc:sldMk cId="3419749865" sldId="365"/>
        </pc:sldMkLst>
        <pc:graphicFrameChg chg="mod">
          <ac:chgData name="Angela Me" userId="e984d969-a642-47db-8671-e26cb5c0992f" providerId="ADAL" clId="{D74DA3F5-4340-4026-BFDF-ACA9100C0540}" dt="2018-09-05T10:37:08.878" v="815"/>
          <ac:graphicFrameMkLst>
            <pc:docMk/>
            <pc:sldMk cId="3419749865" sldId="365"/>
            <ac:graphicFrameMk id="5" creationId="{00000000-0000-0000-0000-000000000000}"/>
          </ac:graphicFrameMkLst>
        </pc:graphicFrameChg>
      </pc:sldChg>
      <pc:sldChg chg="modSp">
        <pc:chgData name="Angela Me" userId="e984d969-a642-47db-8671-e26cb5c0992f" providerId="ADAL" clId="{D74DA3F5-4340-4026-BFDF-ACA9100C0540}" dt="2018-09-05T10:34:14.044" v="787" actId="207"/>
        <pc:sldMkLst>
          <pc:docMk/>
          <pc:sldMk cId="1522062593" sldId="388"/>
        </pc:sldMkLst>
        <pc:spChg chg="mod">
          <ac:chgData name="Angela Me" userId="e984d969-a642-47db-8671-e26cb5c0992f" providerId="ADAL" clId="{D74DA3F5-4340-4026-BFDF-ACA9100C0540}" dt="2018-09-05T10:34:14.044" v="787" actId="207"/>
          <ac:spMkLst>
            <pc:docMk/>
            <pc:sldMk cId="1522062593" sldId="388"/>
            <ac:spMk id="2" creationId="{00000000-0000-0000-0000-000000000000}"/>
          </ac:spMkLst>
        </pc:spChg>
      </pc:sldChg>
      <pc:sldChg chg="modSp">
        <pc:chgData name="Angela Me" userId="e984d969-a642-47db-8671-e26cb5c0992f" providerId="ADAL" clId="{D74DA3F5-4340-4026-BFDF-ACA9100C0540}" dt="2018-09-05T10:34:09.053" v="786" actId="207"/>
        <pc:sldMkLst>
          <pc:docMk/>
          <pc:sldMk cId="42515933" sldId="389"/>
        </pc:sldMkLst>
        <pc:spChg chg="mod">
          <ac:chgData name="Angela Me" userId="e984d969-a642-47db-8671-e26cb5c0992f" providerId="ADAL" clId="{D74DA3F5-4340-4026-BFDF-ACA9100C0540}" dt="2018-09-05T10:34:09.053" v="786" actId="207"/>
          <ac:spMkLst>
            <pc:docMk/>
            <pc:sldMk cId="42515933" sldId="389"/>
            <ac:spMk id="2" creationId="{00000000-0000-0000-0000-000000000000}"/>
          </ac:spMkLst>
        </pc:spChg>
      </pc:sldChg>
      <pc:sldChg chg="modSp del">
        <pc:chgData name="Angela Me" userId="e984d969-a642-47db-8671-e26cb5c0992f" providerId="ADAL" clId="{D74DA3F5-4340-4026-BFDF-ACA9100C0540}" dt="2018-09-05T09:54:53.708" v="110" actId="2696"/>
        <pc:sldMkLst>
          <pc:docMk/>
          <pc:sldMk cId="2668612769" sldId="390"/>
        </pc:sldMkLst>
        <pc:spChg chg="mod">
          <ac:chgData name="Angela Me" userId="e984d969-a642-47db-8671-e26cb5c0992f" providerId="ADAL" clId="{D74DA3F5-4340-4026-BFDF-ACA9100C0540}" dt="2018-09-05T09:50:38.555" v="44" actId="6549"/>
          <ac:spMkLst>
            <pc:docMk/>
            <pc:sldMk cId="2668612769" sldId="390"/>
            <ac:spMk id="2" creationId="{00000000-0000-0000-0000-000000000000}"/>
          </ac:spMkLst>
        </pc:spChg>
      </pc:sldChg>
      <pc:sldChg chg="modSp ord">
        <pc:chgData name="Angela Me" userId="e984d969-a642-47db-8671-e26cb5c0992f" providerId="ADAL" clId="{D74DA3F5-4340-4026-BFDF-ACA9100C0540}" dt="2018-09-05T09:55:11.010" v="112"/>
        <pc:sldMkLst>
          <pc:docMk/>
          <pc:sldMk cId="2437259305" sldId="391"/>
        </pc:sldMkLst>
        <pc:spChg chg="mod">
          <ac:chgData name="Angela Me" userId="e984d969-a642-47db-8671-e26cb5c0992f" providerId="ADAL" clId="{D74DA3F5-4340-4026-BFDF-ACA9100C0540}" dt="2018-09-05T09:51:41.801" v="108" actId="20577"/>
          <ac:spMkLst>
            <pc:docMk/>
            <pc:sldMk cId="2437259305" sldId="391"/>
            <ac:spMk id="5" creationId="{00000000-0000-0000-0000-000000000000}"/>
          </ac:spMkLst>
        </pc:spChg>
        <pc:graphicFrameChg chg="mod">
          <ac:chgData name="Angela Me" userId="e984d969-a642-47db-8671-e26cb5c0992f" providerId="ADAL" clId="{D74DA3F5-4340-4026-BFDF-ACA9100C0540}" dt="2018-09-05T09:51:03.980" v="64" actId="20577"/>
          <ac:graphicFrameMkLst>
            <pc:docMk/>
            <pc:sldMk cId="2437259305" sldId="391"/>
            <ac:graphicFrameMk id="2" creationId="{00000000-0000-0000-0000-000000000000}"/>
          </ac:graphicFrameMkLst>
        </pc:graphicFrameChg>
      </pc:sldChg>
      <pc:sldChg chg="del">
        <pc:chgData name="Angela Me" userId="e984d969-a642-47db-8671-e26cb5c0992f" providerId="ADAL" clId="{D74DA3F5-4340-4026-BFDF-ACA9100C0540}" dt="2018-09-05T09:56:29.256" v="202" actId="2696"/>
        <pc:sldMkLst>
          <pc:docMk/>
          <pc:sldMk cId="222476387" sldId="392"/>
        </pc:sldMkLst>
      </pc:sldChg>
      <pc:sldChg chg="modSp add">
        <pc:chgData name="Angela Me" userId="e984d969-a642-47db-8671-e26cb5c0992f" providerId="ADAL" clId="{D74DA3F5-4340-4026-BFDF-ACA9100C0540}" dt="2018-09-05T10:01:08.346" v="218" actId="313"/>
        <pc:sldMkLst>
          <pc:docMk/>
          <pc:sldMk cId="3440192794" sldId="392"/>
        </pc:sldMkLst>
        <pc:spChg chg="mod">
          <ac:chgData name="Angela Me" userId="e984d969-a642-47db-8671-e26cb5c0992f" providerId="ADAL" clId="{D74DA3F5-4340-4026-BFDF-ACA9100C0540}" dt="2018-09-05T10:01:08.346" v="218" actId="313"/>
          <ac:spMkLst>
            <pc:docMk/>
            <pc:sldMk cId="3440192794" sldId="392"/>
            <ac:spMk id="6" creationId="{00000000-0000-0000-0000-000000000000}"/>
          </ac:spMkLst>
        </pc:spChg>
      </pc:sldChg>
      <pc:sldChg chg="del">
        <pc:chgData name="Angela Me" userId="e984d969-a642-47db-8671-e26cb5c0992f" providerId="ADAL" clId="{D74DA3F5-4340-4026-BFDF-ACA9100C0540}" dt="2018-09-05T09:56:32.927" v="203" actId="2696"/>
        <pc:sldMkLst>
          <pc:docMk/>
          <pc:sldMk cId="3769424240" sldId="393"/>
        </pc:sldMkLst>
      </pc:sldChg>
      <pc:sldChg chg="del">
        <pc:chgData name="Angela Me" userId="e984d969-a642-47db-8671-e26cb5c0992f" providerId="ADAL" clId="{D74DA3F5-4340-4026-BFDF-ACA9100C0540}" dt="2018-09-05T09:56:39.055" v="204" actId="2696"/>
        <pc:sldMkLst>
          <pc:docMk/>
          <pc:sldMk cId="1473565919" sldId="394"/>
        </pc:sldMkLst>
      </pc:sldChg>
      <pc:sldChg chg="modSp add">
        <pc:chgData name="Angela Me" userId="e984d969-a642-47db-8671-e26cb5c0992f" providerId="ADAL" clId="{D74DA3F5-4340-4026-BFDF-ACA9100C0540}" dt="2018-09-05T09:55:57.033" v="201" actId="6549"/>
        <pc:sldMkLst>
          <pc:docMk/>
          <pc:sldMk cId="4182866248" sldId="397"/>
        </pc:sldMkLst>
        <pc:spChg chg="mod">
          <ac:chgData name="Angela Me" userId="e984d969-a642-47db-8671-e26cb5c0992f" providerId="ADAL" clId="{D74DA3F5-4340-4026-BFDF-ACA9100C0540}" dt="2018-09-05T09:55:57.033" v="201" actId="6549"/>
          <ac:spMkLst>
            <pc:docMk/>
            <pc:sldMk cId="4182866248" sldId="397"/>
            <ac:spMk id="2" creationId="{00000000-0000-0000-0000-000000000000}"/>
          </ac:spMkLst>
        </pc:spChg>
      </pc:sldChg>
      <pc:sldChg chg="modSp add">
        <pc:chgData name="Angela Me" userId="e984d969-a642-47db-8671-e26cb5c0992f" providerId="ADAL" clId="{D74DA3F5-4340-4026-BFDF-ACA9100C0540}" dt="2018-09-05T10:43:47.276" v="1261" actId="6549"/>
        <pc:sldMkLst>
          <pc:docMk/>
          <pc:sldMk cId="1704354199" sldId="398"/>
        </pc:sldMkLst>
        <pc:spChg chg="mod">
          <ac:chgData name="Angela Me" userId="e984d969-a642-47db-8671-e26cb5c0992f" providerId="ADAL" clId="{D74DA3F5-4340-4026-BFDF-ACA9100C0540}" dt="2018-09-05T10:43:47.276" v="1261" actId="6549"/>
          <ac:spMkLst>
            <pc:docMk/>
            <pc:sldMk cId="1704354199" sldId="398"/>
            <ac:spMk id="3" creationId="{00000000-0000-0000-0000-000000000000}"/>
          </ac:spMkLst>
        </pc:spChg>
      </pc:sldChg>
      <pc:sldChg chg="add">
        <pc:chgData name="Angela Me" userId="e984d969-a642-47db-8671-e26cb5c0992f" providerId="ADAL" clId="{D74DA3F5-4340-4026-BFDF-ACA9100C0540}" dt="2018-09-05T10:00:28.052" v="206"/>
        <pc:sldMkLst>
          <pc:docMk/>
          <pc:sldMk cId="2415899099" sldId="399"/>
        </pc:sldMkLst>
      </pc:sldChg>
      <pc:sldChg chg="addSp modSp add">
        <pc:chgData name="Angela Me" userId="e984d969-a642-47db-8671-e26cb5c0992f" providerId="ADAL" clId="{D74DA3F5-4340-4026-BFDF-ACA9100C0540}" dt="2018-09-05T10:41:24.462" v="1067" actId="1076"/>
        <pc:sldMkLst>
          <pc:docMk/>
          <pc:sldMk cId="2063414383" sldId="400"/>
        </pc:sldMkLst>
        <pc:spChg chg="mod">
          <ac:chgData name="Angela Me" userId="e984d969-a642-47db-8671-e26cb5c0992f" providerId="ADAL" clId="{D74DA3F5-4340-4026-BFDF-ACA9100C0540}" dt="2018-09-05T10:34:20.766" v="788" actId="113"/>
          <ac:spMkLst>
            <pc:docMk/>
            <pc:sldMk cId="2063414383" sldId="400"/>
            <ac:spMk id="2" creationId="{4992D3A5-BB2D-4DF2-808B-6180A1E436D9}"/>
          </ac:spMkLst>
        </pc:spChg>
        <pc:spChg chg="mod">
          <ac:chgData name="Angela Me" userId="e984d969-a642-47db-8671-e26cb5c0992f" providerId="ADAL" clId="{D74DA3F5-4340-4026-BFDF-ACA9100C0540}" dt="2018-09-05T10:40:24.727" v="1022" actId="1076"/>
          <ac:spMkLst>
            <pc:docMk/>
            <pc:sldMk cId="2063414383" sldId="400"/>
            <ac:spMk id="3" creationId="{D16BF43B-E147-449E-8B6A-C5B2D31A2740}"/>
          </ac:spMkLst>
        </pc:spChg>
        <pc:spChg chg="mod">
          <ac:chgData name="Angela Me" userId="e984d969-a642-47db-8671-e26cb5c0992f" providerId="ADAL" clId="{D74DA3F5-4340-4026-BFDF-ACA9100C0540}" dt="2018-09-05T10:40:26.456" v="1023" actId="1076"/>
          <ac:spMkLst>
            <pc:docMk/>
            <pc:sldMk cId="2063414383" sldId="400"/>
            <ac:spMk id="4" creationId="{13FB9C69-7969-47E0-9457-8CFF348C5133}"/>
          </ac:spMkLst>
        </pc:spChg>
        <pc:spChg chg="add mod">
          <ac:chgData name="Angela Me" userId="e984d969-a642-47db-8671-e26cb5c0992f" providerId="ADAL" clId="{D74DA3F5-4340-4026-BFDF-ACA9100C0540}" dt="2018-09-05T10:41:24.462" v="1067" actId="1076"/>
          <ac:spMkLst>
            <pc:docMk/>
            <pc:sldMk cId="2063414383" sldId="400"/>
            <ac:spMk id="5" creationId="{A0034B1E-1457-4BB9-87C7-09B57BBFA4E2}"/>
          </ac:spMkLst>
        </pc:spChg>
      </pc:sldChg>
      <pc:sldChg chg="delSp modSp add">
        <pc:chgData name="Angela Me" userId="e984d969-a642-47db-8671-e26cb5c0992f" providerId="ADAL" clId="{D74DA3F5-4340-4026-BFDF-ACA9100C0540}" dt="2018-09-05T10:34:46.003" v="812" actId="20577"/>
        <pc:sldMkLst>
          <pc:docMk/>
          <pc:sldMk cId="1046380765" sldId="401"/>
        </pc:sldMkLst>
        <pc:spChg chg="mod">
          <ac:chgData name="Angela Me" userId="e984d969-a642-47db-8671-e26cb5c0992f" providerId="ADAL" clId="{D74DA3F5-4340-4026-BFDF-ACA9100C0540}" dt="2018-09-05T10:34:46.003" v="812" actId="20577"/>
          <ac:spMkLst>
            <pc:docMk/>
            <pc:sldMk cId="1046380765" sldId="401"/>
            <ac:spMk id="2" creationId="{788D2A11-69BE-4106-85A2-35E671A5EDA9}"/>
          </ac:spMkLst>
        </pc:spChg>
        <pc:spChg chg="del">
          <ac:chgData name="Angela Me" userId="e984d969-a642-47db-8671-e26cb5c0992f" providerId="ADAL" clId="{D74DA3F5-4340-4026-BFDF-ACA9100C0540}" dt="2018-09-05T10:34:38.140" v="789" actId="478"/>
          <ac:spMkLst>
            <pc:docMk/>
            <pc:sldMk cId="1046380765" sldId="401"/>
            <ac:spMk id="3" creationId="{D0369E48-5390-49BC-87EB-64A3F2AD6CCC}"/>
          </ac:spMkLst>
        </pc:spChg>
      </pc:sldChg>
      <pc:sldChg chg="modSp add modTransition">
        <pc:chgData name="Angela Me" userId="e984d969-a642-47db-8671-e26cb5c0992f" providerId="ADAL" clId="{D74DA3F5-4340-4026-BFDF-ACA9100C0540}" dt="2018-09-05T10:37:49.546" v="874" actId="6549"/>
        <pc:sldMkLst>
          <pc:docMk/>
          <pc:sldMk cId="891392972" sldId="402"/>
        </pc:sldMkLst>
        <pc:spChg chg="mod">
          <ac:chgData name="Angela Me" userId="e984d969-a642-47db-8671-e26cb5c0992f" providerId="ADAL" clId="{D74DA3F5-4340-4026-BFDF-ACA9100C0540}" dt="2018-09-05T10:37:49.546" v="874" actId="6549"/>
          <ac:spMkLst>
            <pc:docMk/>
            <pc:sldMk cId="891392972" sldId="402"/>
            <ac:spMk id="2" creationId="{788D2A11-69BE-4106-85A2-35E671A5EDA9}"/>
          </ac:spMkLst>
        </pc:spChg>
      </pc:sldChg>
      <pc:sldChg chg="add del">
        <pc:chgData name="Angela Me" userId="e984d969-a642-47db-8671-e26cb5c0992f" providerId="ADAL" clId="{D74DA3F5-4340-4026-BFDF-ACA9100C0540}" dt="2018-09-05T10:38:06.702" v="877" actId="2696"/>
        <pc:sldMkLst>
          <pc:docMk/>
          <pc:sldMk cId="1095349210" sldId="403"/>
        </pc:sldMkLst>
      </pc:sldChg>
      <pc:sldChg chg="modSp add">
        <pc:chgData name="Angela Me" userId="e984d969-a642-47db-8671-e26cb5c0992f" providerId="ADAL" clId="{D74DA3F5-4340-4026-BFDF-ACA9100C0540}" dt="2018-09-05T10:39:05.189" v="1017" actId="20577"/>
        <pc:sldMkLst>
          <pc:docMk/>
          <pc:sldMk cId="3603344915" sldId="404"/>
        </pc:sldMkLst>
        <pc:spChg chg="mod">
          <ac:chgData name="Angela Me" userId="e984d969-a642-47db-8671-e26cb5c0992f" providerId="ADAL" clId="{D74DA3F5-4340-4026-BFDF-ACA9100C0540}" dt="2018-09-05T10:39:05.189" v="1017" actId="20577"/>
          <ac:spMkLst>
            <pc:docMk/>
            <pc:sldMk cId="3603344915" sldId="404"/>
            <ac:spMk id="2" creationId="{5054AB5B-7B14-4CA9-BE27-9CD07A449977}"/>
          </ac:spMkLst>
        </pc:spChg>
      </pc:sldChg>
      <pc:sldChg chg="modSp add modTransition">
        <pc:chgData name="Angela Me" userId="e984d969-a642-47db-8671-e26cb5c0992f" providerId="ADAL" clId="{D74DA3F5-4340-4026-BFDF-ACA9100C0540}" dt="2018-09-05T10:43:58.772" v="1263" actId="1076"/>
        <pc:sldMkLst>
          <pc:docMk/>
          <pc:sldMk cId="1436792119" sldId="405"/>
        </pc:sldMkLst>
        <pc:spChg chg="mod">
          <ac:chgData name="Angela Me" userId="e984d969-a642-47db-8671-e26cb5c0992f" providerId="ADAL" clId="{D74DA3F5-4340-4026-BFDF-ACA9100C0540}" dt="2018-09-05T10:43:58.772" v="1263" actId="1076"/>
          <ac:spMkLst>
            <pc:docMk/>
            <pc:sldMk cId="1436792119" sldId="405"/>
            <ac:spMk id="2" creationId="{00000000-0000-0000-0000-000000000000}"/>
          </ac:spMkLst>
        </pc:spChg>
      </pc:sldChg>
      <pc:sldMasterChg chg="modSldLayout">
        <pc:chgData name="Angela Me" userId="e984d969-a642-47db-8671-e26cb5c0992f" providerId="ADAL" clId="{D74DA3F5-4340-4026-BFDF-ACA9100C0540}" dt="2018-09-05T09:49:12.364" v="6" actId="478"/>
        <pc:sldMasterMkLst>
          <pc:docMk/>
          <pc:sldMasterMk cId="0" sldId="2147483648"/>
        </pc:sldMasterMkLst>
        <pc:sldLayoutChg chg="delSp">
          <pc:chgData name="Angela Me" userId="e984d969-a642-47db-8671-e26cb5c0992f" providerId="ADAL" clId="{D74DA3F5-4340-4026-BFDF-ACA9100C0540}" dt="2018-09-05T09:48:50.554" v="0" actId="478"/>
          <pc:sldLayoutMkLst>
            <pc:docMk/>
            <pc:sldMasterMk cId="0" sldId="2147483648"/>
            <pc:sldLayoutMk cId="0" sldId="2147483816"/>
          </pc:sldLayoutMkLst>
          <pc:picChg chg="del">
            <ac:chgData name="Angela Me" userId="e984d969-a642-47db-8671-e26cb5c0992f" providerId="ADAL" clId="{D74DA3F5-4340-4026-BFDF-ACA9100C0540}" dt="2018-09-05T09:48:50.554" v="0" actId="478"/>
            <ac:picMkLst>
              <pc:docMk/>
              <pc:sldMasterMk cId="0" sldId="2147483648"/>
              <pc:sldLayoutMk cId="0" sldId="2147483816"/>
              <ac:picMk id="4" creationId="{00000000-0000-0000-0000-000000000000}"/>
            </ac:picMkLst>
          </pc:picChg>
        </pc:sldLayoutChg>
        <pc:sldLayoutChg chg="delSp">
          <pc:chgData name="Angela Me" userId="e984d969-a642-47db-8671-e26cb5c0992f" providerId="ADAL" clId="{D74DA3F5-4340-4026-BFDF-ACA9100C0540}" dt="2018-09-05T09:48:53.582" v="1" actId="478"/>
          <pc:sldLayoutMkLst>
            <pc:docMk/>
            <pc:sldMasterMk cId="0" sldId="2147483648"/>
            <pc:sldLayoutMk cId="0" sldId="2147483817"/>
          </pc:sldLayoutMkLst>
          <pc:picChg chg="del">
            <ac:chgData name="Angela Me" userId="e984d969-a642-47db-8671-e26cb5c0992f" providerId="ADAL" clId="{D74DA3F5-4340-4026-BFDF-ACA9100C0540}" dt="2018-09-05T09:48:53.582" v="1" actId="478"/>
            <ac:picMkLst>
              <pc:docMk/>
              <pc:sldMasterMk cId="0" sldId="2147483648"/>
              <pc:sldLayoutMk cId="0" sldId="2147483817"/>
              <ac:picMk id="4" creationId="{00000000-0000-0000-0000-000000000000}"/>
            </ac:picMkLst>
          </pc:picChg>
        </pc:sldLayoutChg>
        <pc:sldLayoutChg chg="delSp">
          <pc:chgData name="Angela Me" userId="e984d969-a642-47db-8671-e26cb5c0992f" providerId="ADAL" clId="{D74DA3F5-4340-4026-BFDF-ACA9100C0540}" dt="2018-09-05T09:49:00.983" v="2" actId="478"/>
          <pc:sldLayoutMkLst>
            <pc:docMk/>
            <pc:sldMasterMk cId="0" sldId="2147483648"/>
            <pc:sldLayoutMk cId="0" sldId="2147483822"/>
          </pc:sldLayoutMkLst>
          <pc:picChg chg="del">
            <ac:chgData name="Angela Me" userId="e984d969-a642-47db-8671-e26cb5c0992f" providerId="ADAL" clId="{D74DA3F5-4340-4026-BFDF-ACA9100C0540}" dt="2018-09-05T09:49:00.983" v="2" actId="478"/>
            <ac:picMkLst>
              <pc:docMk/>
              <pc:sldMasterMk cId="0" sldId="2147483648"/>
              <pc:sldLayoutMk cId="0" sldId="2147483822"/>
              <ac:picMk id="2" creationId="{00000000-0000-0000-0000-000000000000}"/>
            </ac:picMkLst>
          </pc:picChg>
        </pc:sldLayoutChg>
        <pc:sldLayoutChg chg="delSp">
          <pc:chgData name="Angela Me" userId="e984d969-a642-47db-8671-e26cb5c0992f" providerId="ADAL" clId="{D74DA3F5-4340-4026-BFDF-ACA9100C0540}" dt="2018-09-05T09:49:03.359" v="3" actId="478"/>
          <pc:sldLayoutMkLst>
            <pc:docMk/>
            <pc:sldMasterMk cId="0" sldId="2147483648"/>
            <pc:sldLayoutMk cId="0" sldId="2147483823"/>
          </pc:sldLayoutMkLst>
          <pc:picChg chg="del">
            <ac:chgData name="Angela Me" userId="e984d969-a642-47db-8671-e26cb5c0992f" providerId="ADAL" clId="{D74DA3F5-4340-4026-BFDF-ACA9100C0540}" dt="2018-09-05T09:49:03.359" v="3" actId="478"/>
            <ac:picMkLst>
              <pc:docMk/>
              <pc:sldMasterMk cId="0" sldId="2147483648"/>
              <pc:sldLayoutMk cId="0" sldId="2147483823"/>
              <ac:picMk id="5" creationId="{00000000-0000-0000-0000-000000000000}"/>
            </ac:picMkLst>
          </pc:picChg>
        </pc:sldLayoutChg>
        <pc:sldLayoutChg chg="delSp">
          <pc:chgData name="Angela Me" userId="e984d969-a642-47db-8671-e26cb5c0992f" providerId="ADAL" clId="{D74DA3F5-4340-4026-BFDF-ACA9100C0540}" dt="2018-09-05T09:49:06.121" v="4" actId="478"/>
          <pc:sldLayoutMkLst>
            <pc:docMk/>
            <pc:sldMasterMk cId="0" sldId="2147483648"/>
            <pc:sldLayoutMk cId="0" sldId="2147483824"/>
          </pc:sldLayoutMkLst>
          <pc:picChg chg="del">
            <ac:chgData name="Angela Me" userId="e984d969-a642-47db-8671-e26cb5c0992f" providerId="ADAL" clId="{D74DA3F5-4340-4026-BFDF-ACA9100C0540}" dt="2018-09-05T09:49:06.121" v="4" actId="478"/>
            <ac:picMkLst>
              <pc:docMk/>
              <pc:sldMasterMk cId="0" sldId="2147483648"/>
              <pc:sldLayoutMk cId="0" sldId="2147483824"/>
              <ac:picMk id="5" creationId="{00000000-0000-0000-0000-000000000000}"/>
            </ac:picMkLst>
          </pc:picChg>
        </pc:sldLayoutChg>
        <pc:sldLayoutChg chg="delSp">
          <pc:chgData name="Angela Me" userId="e984d969-a642-47db-8671-e26cb5c0992f" providerId="ADAL" clId="{D74DA3F5-4340-4026-BFDF-ACA9100C0540}" dt="2018-09-05T09:49:09.094" v="5" actId="478"/>
          <pc:sldLayoutMkLst>
            <pc:docMk/>
            <pc:sldMasterMk cId="0" sldId="2147483648"/>
            <pc:sldLayoutMk cId="0" sldId="2147483825"/>
          </pc:sldLayoutMkLst>
          <pc:picChg chg="del">
            <ac:chgData name="Angela Me" userId="e984d969-a642-47db-8671-e26cb5c0992f" providerId="ADAL" clId="{D74DA3F5-4340-4026-BFDF-ACA9100C0540}" dt="2018-09-05T09:49:09.094" v="5" actId="478"/>
            <ac:picMkLst>
              <pc:docMk/>
              <pc:sldMasterMk cId="0" sldId="2147483648"/>
              <pc:sldLayoutMk cId="0" sldId="2147483825"/>
              <ac:picMk id="4" creationId="{00000000-0000-0000-0000-000000000000}"/>
            </ac:picMkLst>
          </pc:picChg>
        </pc:sldLayoutChg>
        <pc:sldLayoutChg chg="delSp">
          <pc:chgData name="Angela Me" userId="e984d969-a642-47db-8671-e26cb5c0992f" providerId="ADAL" clId="{D74DA3F5-4340-4026-BFDF-ACA9100C0540}" dt="2018-09-05T09:49:12.364" v="6" actId="478"/>
          <pc:sldLayoutMkLst>
            <pc:docMk/>
            <pc:sldMasterMk cId="0" sldId="2147483648"/>
            <pc:sldLayoutMk cId="0" sldId="2147483826"/>
          </pc:sldLayoutMkLst>
          <pc:picChg chg="del">
            <ac:chgData name="Angela Me" userId="e984d969-a642-47db-8671-e26cb5c0992f" providerId="ADAL" clId="{D74DA3F5-4340-4026-BFDF-ACA9100C0540}" dt="2018-09-05T09:49:12.364" v="6" actId="478"/>
            <ac:picMkLst>
              <pc:docMk/>
              <pc:sldMasterMk cId="0" sldId="2147483648"/>
              <pc:sldLayoutMk cId="0" sldId="2147483826"/>
              <ac:picMk id="4" creationId="{00000000-0000-0000-0000-00000000000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vfileserver\DATA04\UNODC\DPA\RAB\CRS\Wildlife\Study%20-%20Global%20research%20on%20wildlife%20crime\Individual%20Wildlife%20Seizures%20Database\NEW%20CORRECTED_WORLD_WISE_with%20modifications\WORLD_WISE_CORRECTIONS_FLAT_22_02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3248067596981"/>
          <c:y val="4.7188950502878156E-2"/>
          <c:w val="0.84726549800285555"/>
          <c:h val="0.84526780286760195"/>
        </c:manualLayout>
      </c:layout>
      <c:lineChart>
        <c:grouping val="standard"/>
        <c:varyColors val="0"/>
        <c:ser>
          <c:idx val="2"/>
          <c:order val="0"/>
          <c:tx>
            <c:strRef>
              <c:f>USAva_in_MEXCANe!$D$1</c:f>
              <c:strCache>
                <c:ptCount val="1"/>
                <c:pt idx="0">
                  <c:v>US VA in imports from Canada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USAva_in_MEXCANe!$A$2:$A$21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USAva_in_MEXCANe!$D$2:$D$21</c:f>
              <c:numCache>
                <c:formatCode>0%</c:formatCode>
                <c:ptCount val="20"/>
                <c:pt idx="0">
                  <c:v>0.20870035171508788</c:v>
                </c:pt>
                <c:pt idx="1">
                  <c:v>0.21047883987426758</c:v>
                </c:pt>
                <c:pt idx="2">
                  <c:v>0.22250297546386719</c:v>
                </c:pt>
                <c:pt idx="3">
                  <c:v>0.22464603424072266</c:v>
                </c:pt>
                <c:pt idx="4">
                  <c:v>0.21228105545043946</c:v>
                </c:pt>
                <c:pt idx="5">
                  <c:v>0.20337909698486328</c:v>
                </c:pt>
                <c:pt idx="6">
                  <c:v>0.1993067169189453</c:v>
                </c:pt>
                <c:pt idx="7">
                  <c:v>0.19076093673706054</c:v>
                </c:pt>
                <c:pt idx="8">
                  <c:v>0.17268505096435546</c:v>
                </c:pt>
                <c:pt idx="9">
                  <c:v>0.1685416030883789</c:v>
                </c:pt>
                <c:pt idx="10">
                  <c:v>0.16086406707763673</c:v>
                </c:pt>
                <c:pt idx="11">
                  <c:v>0.1536414909362793</c:v>
                </c:pt>
                <c:pt idx="12">
                  <c:v>0.15244585037231445</c:v>
                </c:pt>
                <c:pt idx="13">
                  <c:v>0.15652514457702638</c:v>
                </c:pt>
                <c:pt idx="14">
                  <c:v>0.15190750122070312</c:v>
                </c:pt>
                <c:pt idx="15">
                  <c:v>0.15596439361572265</c:v>
                </c:pt>
                <c:pt idx="16">
                  <c:v>0.14702109336853028</c:v>
                </c:pt>
                <c:pt idx="17">
                  <c:v>0.15425842285156249</c:v>
                </c:pt>
                <c:pt idx="18">
                  <c:v>0.16272329330444335</c:v>
                </c:pt>
                <c:pt idx="19">
                  <c:v>0.17445087432861328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USAva_in_MEXCANe!$E$1</c:f>
              <c:strCache>
                <c:ptCount val="1"/>
                <c:pt idx="0">
                  <c:v>US VA in imports from Mexico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USAva_in_MEXCANe!$A$2:$A$21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USAva_in_MEXCANe!$E$2:$E$21</c:f>
              <c:numCache>
                <c:formatCode>0%</c:formatCode>
                <c:ptCount val="20"/>
                <c:pt idx="0">
                  <c:v>0.2610304832458496</c:v>
                </c:pt>
                <c:pt idx="1">
                  <c:v>0.29862251281738283</c:v>
                </c:pt>
                <c:pt idx="2">
                  <c:v>0.2920733642578125</c:v>
                </c:pt>
                <c:pt idx="3">
                  <c:v>0.27624088287353515</c:v>
                </c:pt>
                <c:pt idx="4">
                  <c:v>0.27297189712524417</c:v>
                </c:pt>
                <c:pt idx="5">
                  <c:v>0.27948732376098634</c:v>
                </c:pt>
                <c:pt idx="6">
                  <c:v>0.24887489318847655</c:v>
                </c:pt>
                <c:pt idx="7">
                  <c:v>0.22876802444458008</c:v>
                </c:pt>
                <c:pt idx="8">
                  <c:v>0.2277452278137207</c:v>
                </c:pt>
                <c:pt idx="9">
                  <c:v>0.20290325164794923</c:v>
                </c:pt>
                <c:pt idx="10">
                  <c:v>0.18336570739746094</c:v>
                </c:pt>
                <c:pt idx="11">
                  <c:v>0.17307823181152343</c:v>
                </c:pt>
                <c:pt idx="12">
                  <c:v>0.16869220733642579</c:v>
                </c:pt>
                <c:pt idx="13">
                  <c:v>0.16923450469970702</c:v>
                </c:pt>
                <c:pt idx="14">
                  <c:v>0.17319341659545898</c:v>
                </c:pt>
                <c:pt idx="15">
                  <c:v>0.17176597595214843</c:v>
                </c:pt>
                <c:pt idx="16">
                  <c:v>0.15709526062011719</c:v>
                </c:pt>
                <c:pt idx="17">
                  <c:v>0.16418926239013673</c:v>
                </c:pt>
                <c:pt idx="18">
                  <c:v>0.17188558578491211</c:v>
                </c:pt>
                <c:pt idx="19">
                  <c:v>0.17780225753784179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32800"/>
        <c:axId val="45150976"/>
      </c:lineChart>
      <c:catAx>
        <c:axId val="4513280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5150976"/>
        <c:crosses val="autoZero"/>
        <c:auto val="1"/>
        <c:lblAlgn val="ctr"/>
        <c:lblOffset val="0"/>
        <c:tickLblSkip val="1"/>
        <c:noMultiLvlLbl val="0"/>
      </c:catAx>
      <c:valAx>
        <c:axId val="45150976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5132800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12889447614459282"/>
          <c:y val="0.65971550558904934"/>
          <c:w val="0.70853404796675745"/>
          <c:h val="0.12569031732068914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38392451343791"/>
          <c:y val="2.270076052155821E-2"/>
          <c:w val="0.81448178737716015"/>
          <c:h val="0.82475347856972125"/>
        </c:manualLayout>
      </c:layout>
      <c:lineChart>
        <c:grouping val="standard"/>
        <c:varyColors val="0"/>
        <c:ser>
          <c:idx val="0"/>
          <c:order val="0"/>
          <c:tx>
            <c:strRef>
              <c:f>USAva_in_MEXCANe!$B$1</c:f>
              <c:strCache>
                <c:ptCount val="1"/>
                <c:pt idx="0">
                  <c:v>US VA in imports from Canada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USAva_in_MEXCANe!$A$2:$A$21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USAva_in_MEXCANe!$B$2:$B$21</c:f>
              <c:numCache>
                <c:formatCode>_-* #,##0_-;\-* #,##0_-;_-* "-"??_-;_-@_-</c:formatCode>
                <c:ptCount val="20"/>
                <c:pt idx="0">
                  <c:v>22222.629417338281</c:v>
                </c:pt>
                <c:pt idx="1">
                  <c:v>24607.076070342457</c:v>
                </c:pt>
                <c:pt idx="2">
                  <c:v>27883.739543297957</c:v>
                </c:pt>
                <c:pt idx="3">
                  <c:v>28721.49587678114</c:v>
                </c:pt>
                <c:pt idx="4">
                  <c:v>31865.115806083213</c:v>
                </c:pt>
                <c:pt idx="5">
                  <c:v>33841.559571964899</c:v>
                </c:pt>
                <c:pt idx="6">
                  <c:v>30675.327258140958</c:v>
                </c:pt>
                <c:pt idx="7">
                  <c:v>28911.305618485527</c:v>
                </c:pt>
                <c:pt idx="8">
                  <c:v>27666.922732219769</c:v>
                </c:pt>
                <c:pt idx="9">
                  <c:v>30664.637561458858</c:v>
                </c:pt>
                <c:pt idx="10">
                  <c:v>31269.384378519109</c:v>
                </c:pt>
                <c:pt idx="11">
                  <c:v>31373.808378756406</c:v>
                </c:pt>
                <c:pt idx="12">
                  <c:v>31436.523145902276</c:v>
                </c:pt>
                <c:pt idx="13">
                  <c:v>30072.488270751048</c:v>
                </c:pt>
                <c:pt idx="14">
                  <c:v>21357.544105662178</c:v>
                </c:pt>
                <c:pt idx="15">
                  <c:v>26960.453476116734</c:v>
                </c:pt>
                <c:pt idx="16">
                  <c:v>28298.563096532613</c:v>
                </c:pt>
                <c:pt idx="17">
                  <c:v>31348.023162590405</c:v>
                </c:pt>
                <c:pt idx="18">
                  <c:v>31715.142070292884</c:v>
                </c:pt>
                <c:pt idx="19">
                  <c:v>33610.914375467626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USAva_in_MEXCANe!$C$1</c:f>
              <c:strCache>
                <c:ptCount val="1"/>
                <c:pt idx="0">
                  <c:v>US VA in imports from Mexico</c:v>
                </c:pt>
              </c:strCache>
            </c:strRef>
          </c:tx>
          <c:spPr>
            <a:ln w="19050" cap="rnd" cmpd="sng" algn="ctr">
              <a:solidFill>
                <a:srgbClr val="4F81BD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USAva_in_MEXCANe!$A$2:$A$21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USAva_in_MEXCANe!$C$2:$C$21</c:f>
              <c:numCache>
                <c:formatCode>_-* #,##0_-;\-* #,##0_-;_-* "-"??_-;_-@_-</c:formatCode>
                <c:ptCount val="20"/>
                <c:pt idx="0">
                  <c:v>11527.699429264321</c:v>
                </c:pt>
                <c:pt idx="1">
                  <c:v>16480.922522340119</c:v>
                </c:pt>
                <c:pt idx="2">
                  <c:v>19107.532593385233</c:v>
                </c:pt>
                <c:pt idx="3">
                  <c:v>20878.385151675364</c:v>
                </c:pt>
                <c:pt idx="4">
                  <c:v>24200.382587901284</c:v>
                </c:pt>
                <c:pt idx="5">
                  <c:v>29954.535961647405</c:v>
                </c:pt>
                <c:pt idx="6">
                  <c:v>25911.228037596964</c:v>
                </c:pt>
                <c:pt idx="7">
                  <c:v>24150.610559124158</c:v>
                </c:pt>
                <c:pt idx="8">
                  <c:v>23042.60257703458</c:v>
                </c:pt>
                <c:pt idx="9">
                  <c:v>23411.157089674187</c:v>
                </c:pt>
                <c:pt idx="10">
                  <c:v>22924.56007567601</c:v>
                </c:pt>
                <c:pt idx="11">
                  <c:v>24827.690787378342</c:v>
                </c:pt>
                <c:pt idx="12">
                  <c:v>25491.265212560116</c:v>
                </c:pt>
                <c:pt idx="13">
                  <c:v>24933.48744323181</c:v>
                </c:pt>
                <c:pt idx="14">
                  <c:v>20449.155566440757</c:v>
                </c:pt>
                <c:pt idx="15">
                  <c:v>25781.165137119016</c:v>
                </c:pt>
                <c:pt idx="16">
                  <c:v>26177.452909396976</c:v>
                </c:pt>
                <c:pt idx="17">
                  <c:v>30167.469150848909</c:v>
                </c:pt>
                <c:pt idx="18">
                  <c:v>34051.486874765083</c:v>
                </c:pt>
                <c:pt idx="19">
                  <c:v>37575.758540692535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98976"/>
        <c:axId val="43600512"/>
      </c:lineChart>
      <c:catAx>
        <c:axId val="4359897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3600512"/>
        <c:crosses val="autoZero"/>
        <c:auto val="1"/>
        <c:lblAlgn val="ctr"/>
        <c:lblOffset val="0"/>
        <c:tickLblSkip val="1"/>
        <c:noMultiLvlLbl val="0"/>
      </c:catAx>
      <c:valAx>
        <c:axId val="4360051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_-* #,##0_-;\-* #,##0_-;_-* &quot;-&quot;??_-;_-@_-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3598976"/>
        <c:crosses val="autoZero"/>
        <c:crossBetween val="between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21294571229443782"/>
          <c:y val="0.66401428601265688"/>
          <c:w val="0.7054418197725284"/>
          <c:h val="0.13374381252741285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51367484063671E-2"/>
          <c:y val="2.2448266247043169E-2"/>
          <c:w val="0.93064891384509096"/>
          <c:h val="0.92355901353126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'[7903173d-9627-4532-925b-fcddb60c544f.xls]OECD.Stat export'!$C$2</c:f>
              <c:strCache>
                <c:ptCount val="1"/>
                <c:pt idx="0">
                  <c:v>Gross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'[7903173d-9627-4532-925b-fcddb60c544f.xls]OECD.Stat export'!$B$3:$B$28</c:f>
              <c:strCache>
                <c:ptCount val="26"/>
                <c:pt idx="0">
                  <c:v>China</c:v>
                </c:pt>
                <c:pt idx="1">
                  <c:v>Canada</c:v>
                </c:pt>
                <c:pt idx="2">
                  <c:v>Mexico</c:v>
                </c:pt>
                <c:pt idx="3">
                  <c:v>Germany</c:v>
                </c:pt>
                <c:pt idx="4">
                  <c:v>Saudi Arabia</c:v>
                </c:pt>
                <c:pt idx="5">
                  <c:v>Russia </c:v>
                </c:pt>
                <c:pt idx="6">
                  <c:v>UK</c:v>
                </c:pt>
                <c:pt idx="7">
                  <c:v>Japan</c:v>
                </c:pt>
                <c:pt idx="8">
                  <c:v>Italy</c:v>
                </c:pt>
                <c:pt idx="9">
                  <c:v>Israel</c:v>
                </c:pt>
                <c:pt idx="10">
                  <c:v>India</c:v>
                </c:pt>
                <c:pt idx="11">
                  <c:v>Viet Nam</c:v>
                </c:pt>
                <c:pt idx="12">
                  <c:v>Chinese Taipei</c:v>
                </c:pt>
                <c:pt idx="13">
                  <c:v>Colombia</c:v>
                </c:pt>
                <c:pt idx="14">
                  <c:v>Malaysia</c:v>
                </c:pt>
                <c:pt idx="15">
                  <c:v>Korea</c:v>
                </c:pt>
                <c:pt idx="16">
                  <c:v>Norway</c:v>
                </c:pt>
                <c:pt idx="17">
                  <c:v>Finland</c:v>
                </c:pt>
                <c:pt idx="18">
                  <c:v>Denmark</c:v>
                </c:pt>
                <c:pt idx="19">
                  <c:v>Sweden</c:v>
                </c:pt>
                <c:pt idx="20">
                  <c:v>Iceland</c:v>
                </c:pt>
                <c:pt idx="21">
                  <c:v>Ireland</c:v>
                </c:pt>
                <c:pt idx="22">
                  <c:v>Chile</c:v>
                </c:pt>
                <c:pt idx="23">
                  <c:v>Netherlands</c:v>
                </c:pt>
                <c:pt idx="24">
                  <c:v>Brazil </c:v>
                </c:pt>
                <c:pt idx="25">
                  <c:v>Australia</c:v>
                </c:pt>
              </c:strCache>
            </c:strRef>
          </c:cat>
          <c:val>
            <c:numRef>
              <c:f>'[7903173d-9627-4532-925b-fcddb60c544f.xls]OECD.Stat export'!$C$3:$C$28</c:f>
              <c:numCache>
                <c:formatCode>General</c:formatCode>
                <c:ptCount val="26"/>
                <c:pt idx="0">
                  <c:v>275.09235999999999</c:v>
                </c:pt>
                <c:pt idx="1">
                  <c:v>79.566729999999993</c:v>
                </c:pt>
                <c:pt idx="2">
                  <c:v>54.642559999999996</c:v>
                </c:pt>
                <c:pt idx="3">
                  <c:v>27.713339999999999</c:v>
                </c:pt>
                <c:pt idx="4">
                  <c:v>23.911470000000001</c:v>
                </c:pt>
                <c:pt idx="5">
                  <c:v>21.925849999999997</c:v>
                </c:pt>
                <c:pt idx="6">
                  <c:v>20.872119999999999</c:v>
                </c:pt>
                <c:pt idx="7">
                  <c:v>18.19238</c:v>
                </c:pt>
                <c:pt idx="8">
                  <c:v>16.922060000000002</c:v>
                </c:pt>
                <c:pt idx="9">
                  <c:v>14.81147</c:v>
                </c:pt>
                <c:pt idx="10">
                  <c:v>14.800040000000001</c:v>
                </c:pt>
                <c:pt idx="11">
                  <c:v>10.19135</c:v>
                </c:pt>
                <c:pt idx="12">
                  <c:v>9.7866900000000001</c:v>
                </c:pt>
                <c:pt idx="13">
                  <c:v>9.3922800000000013</c:v>
                </c:pt>
                <c:pt idx="14">
                  <c:v>4.6354199999999999</c:v>
                </c:pt>
                <c:pt idx="15">
                  <c:v>3.7561100000000001</c:v>
                </c:pt>
                <c:pt idx="16">
                  <c:v>3.4644400000000002</c:v>
                </c:pt>
                <c:pt idx="17">
                  <c:v>1.34494</c:v>
                </c:pt>
                <c:pt idx="18">
                  <c:v>1.32945</c:v>
                </c:pt>
                <c:pt idx="19">
                  <c:v>1.1646800000000002</c:v>
                </c:pt>
                <c:pt idx="20">
                  <c:v>-0.36377999999999999</c:v>
                </c:pt>
                <c:pt idx="21">
                  <c:v>-5.2816000000000001</c:v>
                </c:pt>
                <c:pt idx="22">
                  <c:v>-7.9767399999999995</c:v>
                </c:pt>
                <c:pt idx="23">
                  <c:v>-9.9730499999999989</c:v>
                </c:pt>
                <c:pt idx="24">
                  <c:v>-22.755569999999999</c:v>
                </c:pt>
                <c:pt idx="25">
                  <c:v>-27.790310000000002</c:v>
                </c:pt>
              </c:numCache>
            </c:numRef>
          </c:val>
        </c:ser>
        <c:ser>
          <c:idx val="1"/>
          <c:order val="1"/>
          <c:tx>
            <c:strRef>
              <c:f>'[7903173d-9627-4532-925b-fcddb60c544f.xls]OECD.Stat export'!$D$2</c:f>
              <c:strCache>
                <c:ptCount val="1"/>
                <c:pt idx="0">
                  <c:v>Value added</c:v>
                </c:pt>
              </c:strCache>
            </c:strRef>
          </c:tx>
          <c:invertIfNegative val="0"/>
          <c:cat>
            <c:strRef>
              <c:f>'[7903173d-9627-4532-925b-fcddb60c544f.xls]OECD.Stat export'!$B$3:$B$28</c:f>
              <c:strCache>
                <c:ptCount val="26"/>
                <c:pt idx="0">
                  <c:v>China</c:v>
                </c:pt>
                <c:pt idx="1">
                  <c:v>Canada</c:v>
                </c:pt>
                <c:pt idx="2">
                  <c:v>Mexico</c:v>
                </c:pt>
                <c:pt idx="3">
                  <c:v>Germany</c:v>
                </c:pt>
                <c:pt idx="4">
                  <c:v>Saudi Arabia</c:v>
                </c:pt>
                <c:pt idx="5">
                  <c:v>Russia </c:v>
                </c:pt>
                <c:pt idx="6">
                  <c:v>UK</c:v>
                </c:pt>
                <c:pt idx="7">
                  <c:v>Japan</c:v>
                </c:pt>
                <c:pt idx="8">
                  <c:v>Italy</c:v>
                </c:pt>
                <c:pt idx="9">
                  <c:v>Israel</c:v>
                </c:pt>
                <c:pt idx="10">
                  <c:v>India</c:v>
                </c:pt>
                <c:pt idx="11">
                  <c:v>Viet Nam</c:v>
                </c:pt>
                <c:pt idx="12">
                  <c:v>Chinese Taipei</c:v>
                </c:pt>
                <c:pt idx="13">
                  <c:v>Colombia</c:v>
                </c:pt>
                <c:pt idx="14">
                  <c:v>Malaysia</c:v>
                </c:pt>
                <c:pt idx="15">
                  <c:v>Korea</c:v>
                </c:pt>
                <c:pt idx="16">
                  <c:v>Norway</c:v>
                </c:pt>
                <c:pt idx="17">
                  <c:v>Finland</c:v>
                </c:pt>
                <c:pt idx="18">
                  <c:v>Denmark</c:v>
                </c:pt>
                <c:pt idx="19">
                  <c:v>Sweden</c:v>
                </c:pt>
                <c:pt idx="20">
                  <c:v>Iceland</c:v>
                </c:pt>
                <c:pt idx="21">
                  <c:v>Ireland</c:v>
                </c:pt>
                <c:pt idx="22">
                  <c:v>Chile</c:v>
                </c:pt>
                <c:pt idx="23">
                  <c:v>Netherlands</c:v>
                </c:pt>
                <c:pt idx="24">
                  <c:v>Brazil </c:v>
                </c:pt>
                <c:pt idx="25">
                  <c:v>Australia</c:v>
                </c:pt>
              </c:strCache>
            </c:strRef>
          </c:cat>
          <c:val>
            <c:numRef>
              <c:f>'[7903173d-9627-4532-925b-fcddb60c544f.xls]OECD.Stat export'!$D$3:$D$28</c:f>
              <c:numCache>
                <c:formatCode>General</c:formatCode>
                <c:ptCount val="26"/>
                <c:pt idx="0">
                  <c:v>178.73067</c:v>
                </c:pt>
                <c:pt idx="1">
                  <c:v>46.878509999999999</c:v>
                </c:pt>
                <c:pt idx="2">
                  <c:v>40.222190000000005</c:v>
                </c:pt>
                <c:pt idx="3">
                  <c:v>34.821220000000004</c:v>
                </c:pt>
                <c:pt idx="4">
                  <c:v>29.117919999999998</c:v>
                </c:pt>
                <c:pt idx="5">
                  <c:v>28.346720000000001</c:v>
                </c:pt>
                <c:pt idx="6">
                  <c:v>19.971499999999999</c:v>
                </c:pt>
                <c:pt idx="7">
                  <c:v>36.618389999999998</c:v>
                </c:pt>
                <c:pt idx="8">
                  <c:v>13.33553</c:v>
                </c:pt>
                <c:pt idx="9">
                  <c:v>9.6658500000000007</c:v>
                </c:pt>
                <c:pt idx="10">
                  <c:v>12.854229999999999</c:v>
                </c:pt>
                <c:pt idx="11">
                  <c:v>6.5820600000000002</c:v>
                </c:pt>
                <c:pt idx="12">
                  <c:v>15.908959999999999</c:v>
                </c:pt>
                <c:pt idx="13">
                  <c:v>7.0384099999999998</c:v>
                </c:pt>
                <c:pt idx="14">
                  <c:v>8.0980000000000008</c:v>
                </c:pt>
                <c:pt idx="15">
                  <c:v>15.254479999999999</c:v>
                </c:pt>
                <c:pt idx="16">
                  <c:v>9.5967199999999995</c:v>
                </c:pt>
                <c:pt idx="17">
                  <c:v>1.45892</c:v>
                </c:pt>
                <c:pt idx="18">
                  <c:v>3.5014000000000003</c:v>
                </c:pt>
                <c:pt idx="19">
                  <c:v>2.4232600000000004</c:v>
                </c:pt>
                <c:pt idx="20">
                  <c:v>-6.769E-2</c:v>
                </c:pt>
                <c:pt idx="21">
                  <c:v>6.4652399999999997</c:v>
                </c:pt>
                <c:pt idx="22">
                  <c:v>-2.0416600000000003</c:v>
                </c:pt>
                <c:pt idx="23">
                  <c:v>-0.27295999999999998</c:v>
                </c:pt>
                <c:pt idx="24">
                  <c:v>-16.124079999999999</c:v>
                </c:pt>
                <c:pt idx="25">
                  <c:v>-17.119450000000001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16928"/>
        <c:axId val="75518720"/>
      </c:barChart>
      <c:catAx>
        <c:axId val="7551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75518720"/>
        <c:crosses val="autoZero"/>
        <c:auto val="1"/>
        <c:lblAlgn val="ctr"/>
        <c:lblOffset val="100"/>
        <c:noMultiLvlLbl val="0"/>
      </c:catAx>
      <c:valAx>
        <c:axId val="7551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51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583778498402456"/>
          <c:y val="0.16608734231529121"/>
          <c:w val="0.32494370995815286"/>
          <c:h val="7.672917294903740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Victims detected in Romania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Sheet2!$B$3:$B$7</c:f>
              <c:numCache>
                <c:formatCode>General</c:formatCode>
                <c:ptCount val="5"/>
                <c:pt idx="0">
                  <c:v>1154</c:v>
                </c:pt>
                <c:pt idx="1">
                  <c:v>1048</c:v>
                </c:pt>
                <c:pt idx="2">
                  <c:v>1041</c:v>
                </c:pt>
                <c:pt idx="3">
                  <c:v>896</c:v>
                </c:pt>
                <c:pt idx="4">
                  <c:v>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5D-4AF8-926E-7FD2937B1804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Victims detected outside Romania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Sheet2!$C$3:$C$7</c:f>
              <c:numCache>
                <c:formatCode>General</c:formatCode>
                <c:ptCount val="5"/>
                <c:pt idx="0">
                  <c:v>1555</c:v>
                </c:pt>
                <c:pt idx="1">
                  <c:v>2021</c:v>
                </c:pt>
                <c:pt idx="2">
                  <c:v>745</c:v>
                </c:pt>
                <c:pt idx="3">
                  <c:v>712</c:v>
                </c:pt>
                <c:pt idx="4">
                  <c:v>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5D-4AF8-926E-7FD2937B1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467456"/>
        <c:axId val="78468992"/>
      </c:barChart>
      <c:catAx>
        <c:axId val="7846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78468992"/>
        <c:crosses val="autoZero"/>
        <c:auto val="1"/>
        <c:lblAlgn val="ctr"/>
        <c:lblOffset val="100"/>
        <c:noMultiLvlLbl val="0"/>
      </c:catAx>
      <c:valAx>
        <c:axId val="7846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784674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Original Value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Sheet1!$C$1:$AC$1</c:f>
              <c:numCache>
                <c:formatCode>0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Sheet1!$C$2:$AC$2</c:f>
              <c:numCache>
                <c:formatCode>General</c:formatCode>
                <c:ptCount val="27"/>
                <c:pt idx="14" formatCode="_-* #,##0_-;\-* #,##0_-;_-* &quot;-&quot;??_-;_-@_-">
                  <c:v>34915</c:v>
                </c:pt>
                <c:pt idx="15" formatCode="_-* #,##0_-;\-* #,##0_-;_-* &quot;-&quot;??_-;_-@_-">
                  <c:v>34419</c:v>
                </c:pt>
                <c:pt idx="16" formatCode="_-* #,##0_-;\-* #,##0_-;_-* &quot;-&quot;??_-;_-@_-">
                  <c:v>33808</c:v>
                </c:pt>
                <c:pt idx="17" formatCode="_-* #,##0_-;\-* #,##0_-;_-* &quot;-&quot;??_-;_-@_-">
                  <c:v>33428</c:v>
                </c:pt>
                <c:pt idx="18" formatCode="_-* #,##0_-;\-* #,##0_-;_-* &quot;-&quot;??_-;_-@_-">
                  <c:v>33727</c:v>
                </c:pt>
                <c:pt idx="19" formatCode="_-* #,##0_-;\-* #,##0_-;_-* &quot;-&quot;??_-;_-@_-">
                  <c:v>33159</c:v>
                </c:pt>
                <c:pt idx="20" formatCode="_-* #,##0_-;\-* #,##0_-;_-* &quot;-&quot;??_-;_-@_-">
                  <c:v>33908</c:v>
                </c:pt>
                <c:pt idx="21" formatCode="_-* #,##0_-;\-* #,##0_-;_-* &quot;-&quot;??_-;_-@_-">
                  <c:v>35123</c:v>
                </c:pt>
                <c:pt idx="22" formatCode="_-* #,##0_-;\-* #,##0_-;_-* &quot;-&quot;??_-;_-@_-">
                  <c:v>35122</c:v>
                </c:pt>
                <c:pt idx="23" formatCode="_-* #,##0_-;\-* #,##0_-;_-* &quot;-&quot;??_-;_-@_-">
                  <c:v>33901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BB-43A3-A23C-B381D3EB2F52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ICCS Compliant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Sheet1!$C$1:$AC$1</c:f>
              <c:numCache>
                <c:formatCode>0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Sheet1!$C$3:$AC$3</c:f>
              <c:numCache>
                <c:formatCode>_-* #,##0_-;\-* #,##0_-;_-* "-"??_-;_-@_-</c:formatCode>
                <c:ptCount val="27"/>
                <c:pt idx="0">
                  <c:v>49016.726260867385</c:v>
                </c:pt>
                <c:pt idx="1">
                  <c:v>54115.831868689398</c:v>
                </c:pt>
                <c:pt idx="2">
                  <c:v>55747.39609275174</c:v>
                </c:pt>
                <c:pt idx="3">
                  <c:v>52511.6888920903</c:v>
                </c:pt>
                <c:pt idx="4">
                  <c:v>53001.53208541077</c:v>
                </c:pt>
                <c:pt idx="5">
                  <c:v>51469.681488487462</c:v>
                </c:pt>
                <c:pt idx="6">
                  <c:v>51600.555624107437</c:v>
                </c:pt>
                <c:pt idx="7">
                  <c:v>51616.75908851753</c:v>
                </c:pt>
                <c:pt idx="8">
                  <c:v>52679.955637887404</c:v>
                </c:pt>
                <c:pt idx="9">
                  <c:v>49119</c:v>
                </c:pt>
                <c:pt idx="10">
                  <c:v>51344</c:v>
                </c:pt>
                <c:pt idx="11">
                  <c:v>49403</c:v>
                </c:pt>
                <c:pt idx="12">
                  <c:v>48711</c:v>
                </c:pt>
                <c:pt idx="13">
                  <c:v>44331</c:v>
                </c:pt>
                <c:pt idx="14">
                  <c:v>46490</c:v>
                </c:pt>
                <c:pt idx="15">
                  <c:v>45095</c:v>
                </c:pt>
                <c:pt idx="16">
                  <c:v>45099</c:v>
                </c:pt>
                <c:pt idx="17">
                  <c:v>45362</c:v>
                </c:pt>
                <c:pt idx="18">
                  <c:v>45999</c:v>
                </c:pt>
                <c:pt idx="19">
                  <c:v>45824</c:v>
                </c:pt>
                <c:pt idx="20">
                  <c:v>46460</c:v>
                </c:pt>
                <c:pt idx="21">
                  <c:v>47640</c:v>
                </c:pt>
                <c:pt idx="22">
                  <c:v>47478</c:v>
                </c:pt>
                <c:pt idx="23">
                  <c:v>45878</c:v>
                </c:pt>
                <c:pt idx="24">
                  <c:v>47356</c:v>
                </c:pt>
                <c:pt idx="25">
                  <c:v>44385</c:v>
                </c:pt>
                <c:pt idx="26">
                  <c:v>42678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BB-43A3-A23C-B381D3EB2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32736"/>
        <c:axId val="76135040"/>
        <c:extLst xmlns:c16r2="http://schemas.microsoft.com/office/drawing/2015/06/chart"/>
      </c:lineChart>
      <c:catAx>
        <c:axId val="76132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6135040"/>
        <c:crosses val="autoZero"/>
        <c:auto val="1"/>
        <c:lblAlgn val="ctr"/>
        <c:lblOffset val="100"/>
        <c:noMultiLvlLbl val="0"/>
      </c:catAx>
      <c:valAx>
        <c:axId val="7613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Homicides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613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Sheet1!$B$2</c:f>
              <c:strCache>
                <c:ptCount val="1"/>
                <c:pt idx="0">
                  <c:v>Original Value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Sheet1!$C$1:$AC$1</c:f>
              <c:numCache>
                <c:formatCode>0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Sheet1!$C$5:$AC$5</c:f>
              <c:numCache>
                <c:formatCode>0</c:formatCode>
                <c:ptCount val="27"/>
                <c:pt idx="0">
                  <c:v>23438</c:v>
                </c:pt>
                <c:pt idx="1">
                  <c:v>24703</c:v>
                </c:pt>
                <c:pt idx="2">
                  <c:v>23760</c:v>
                </c:pt>
                <c:pt idx="3">
                  <c:v>24526</c:v>
                </c:pt>
                <c:pt idx="4">
                  <c:v>23326</c:v>
                </c:pt>
                <c:pt idx="5">
                  <c:v>21606</c:v>
                </c:pt>
                <c:pt idx="6">
                  <c:v>19645</c:v>
                </c:pt>
                <c:pt idx="7">
                  <c:v>18208</c:v>
                </c:pt>
                <c:pt idx="8">
                  <c:v>16974</c:v>
                </c:pt>
                <c:pt idx="9">
                  <c:v>15522</c:v>
                </c:pt>
                <c:pt idx="10">
                  <c:v>15586</c:v>
                </c:pt>
                <c:pt idx="11">
                  <c:v>16056</c:v>
                </c:pt>
                <c:pt idx="12">
                  <c:v>16229</c:v>
                </c:pt>
                <c:pt idx="13" formatCode="General">
                  <c:v>16528</c:v>
                </c:pt>
                <c:pt idx="14" formatCode="General">
                  <c:v>16148</c:v>
                </c:pt>
                <c:pt idx="15" formatCode="General">
                  <c:v>16740</c:v>
                </c:pt>
                <c:pt idx="16">
                  <c:v>17309</c:v>
                </c:pt>
                <c:pt idx="17">
                  <c:v>17128</c:v>
                </c:pt>
                <c:pt idx="18">
                  <c:v>16485</c:v>
                </c:pt>
                <c:pt idx="19">
                  <c:v>15399</c:v>
                </c:pt>
                <c:pt idx="20">
                  <c:v>14722</c:v>
                </c:pt>
                <c:pt idx="21">
                  <c:v>14661</c:v>
                </c:pt>
                <c:pt idx="22">
                  <c:v>14856</c:v>
                </c:pt>
                <c:pt idx="23">
                  <c:v>14319</c:v>
                </c:pt>
                <c:pt idx="24">
                  <c:v>14164</c:v>
                </c:pt>
                <c:pt idx="25">
                  <c:v>15883</c:v>
                </c:pt>
                <c:pt idx="26" formatCode="General">
                  <c:v>17250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9B-4C14-A1A5-D8A38877103D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ICCS Compliant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Sheet1!$C$1:$AC$1</c:f>
              <c:numCache>
                <c:formatCode>0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Sheet1!$C$6:$AC$6</c:f>
              <c:numCache>
                <c:formatCode>General</c:formatCode>
                <c:ptCount val="27"/>
                <c:pt idx="0">
                  <c:v>23438</c:v>
                </c:pt>
                <c:pt idx="1">
                  <c:v>24703</c:v>
                </c:pt>
                <c:pt idx="2">
                  <c:v>23760</c:v>
                </c:pt>
                <c:pt idx="3">
                  <c:v>24526</c:v>
                </c:pt>
                <c:pt idx="4">
                  <c:v>23326</c:v>
                </c:pt>
                <c:pt idx="5">
                  <c:v>21606</c:v>
                </c:pt>
                <c:pt idx="6">
                  <c:v>19645</c:v>
                </c:pt>
                <c:pt idx="7">
                  <c:v>18208</c:v>
                </c:pt>
                <c:pt idx="8">
                  <c:v>16974</c:v>
                </c:pt>
                <c:pt idx="9">
                  <c:v>15522</c:v>
                </c:pt>
                <c:pt idx="10">
                  <c:v>15586</c:v>
                </c:pt>
                <c:pt idx="11">
                  <c:v>19033</c:v>
                </c:pt>
                <c:pt idx="12">
                  <c:v>16229</c:v>
                </c:pt>
                <c:pt idx="13">
                  <c:v>16528</c:v>
                </c:pt>
                <c:pt idx="14">
                  <c:v>16148</c:v>
                </c:pt>
                <c:pt idx="15">
                  <c:v>16740</c:v>
                </c:pt>
                <c:pt idx="16">
                  <c:v>17309</c:v>
                </c:pt>
                <c:pt idx="17">
                  <c:v>17128</c:v>
                </c:pt>
                <c:pt idx="18">
                  <c:v>16485</c:v>
                </c:pt>
                <c:pt idx="19">
                  <c:v>15399</c:v>
                </c:pt>
                <c:pt idx="20">
                  <c:v>14722</c:v>
                </c:pt>
                <c:pt idx="21">
                  <c:v>14661</c:v>
                </c:pt>
                <c:pt idx="22">
                  <c:v>14856</c:v>
                </c:pt>
                <c:pt idx="23">
                  <c:v>14319</c:v>
                </c:pt>
                <c:pt idx="24">
                  <c:v>14164</c:v>
                </c:pt>
                <c:pt idx="25">
                  <c:v>15883</c:v>
                </c:pt>
                <c:pt idx="26">
                  <c:v>17250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59B-4C14-A1A5-D8A388771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88384"/>
        <c:axId val="79890688"/>
        <c:extLst xmlns:c16r2="http://schemas.microsoft.com/office/drawing/2015/06/chart"/>
      </c:lineChart>
      <c:catAx>
        <c:axId val="7988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890688"/>
        <c:crosses val="autoZero"/>
        <c:auto val="1"/>
        <c:lblAlgn val="ctr"/>
        <c:lblOffset val="100"/>
        <c:noMultiLvlLbl val="0"/>
      </c:catAx>
      <c:valAx>
        <c:axId val="79890688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Homicides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988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/>
              <a:t>Reducing bilateral trade asymmetries: </a:t>
            </a:r>
          </a:p>
          <a:p>
            <a:pPr>
              <a:defRPr/>
            </a:pPr>
            <a:r>
              <a:rPr lang="en-AU" b="0" dirty="0"/>
              <a:t>Machines for the reception, conversion &amp; transmission/regeneration of voice, images and other data</a:t>
            </a:r>
            <a:r>
              <a:rPr lang="en-GB" b="0" dirty="0"/>
              <a:t>, 2011</a:t>
            </a:r>
          </a:p>
        </c:rich>
      </c:tx>
      <c:layout>
        <c:manualLayout>
          <c:xMode val="edge"/>
          <c:yMode val="edge"/>
          <c:x val="0.1232543606265970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Raw national data</c:v>
                </c:pt>
              </c:strCache>
            </c:strRef>
          </c:tx>
          <c:invertIfNegative val="0"/>
          <c:cat>
            <c:strRef>
              <c:f>Sheet2!$C$13:$D$13</c:f>
              <c:strCache>
                <c:ptCount val="2"/>
                <c:pt idx="0">
                  <c:v>China-US asymmetry (abs)</c:v>
                </c:pt>
                <c:pt idx="1">
                  <c:v>Hong Kong-US asymmetry (abs)</c:v>
                </c:pt>
              </c:strCache>
            </c:strRef>
          </c:cat>
          <c:val>
            <c:numRef>
              <c:f>Sheet2!$C$14:$D$14</c:f>
              <c:numCache>
                <c:formatCode>General</c:formatCode>
                <c:ptCount val="2"/>
                <c:pt idx="0">
                  <c:v>4.5072609999999997</c:v>
                </c:pt>
                <c:pt idx="1">
                  <c:v>1.959886</c:v>
                </c:pt>
              </c:numCache>
            </c:numRef>
          </c:val>
        </c:ser>
        <c:ser>
          <c:idx val="1"/>
          <c:order val="1"/>
          <c:tx>
            <c:strRef>
              <c:f>Sheet2!$B$15</c:f>
              <c:strCache>
                <c:ptCount val="1"/>
                <c:pt idx="0">
                  <c:v>Adjusted for China's exports through Hong Kong 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Sheet2!$C$13:$D$13</c:f>
              <c:strCache>
                <c:ptCount val="2"/>
                <c:pt idx="0">
                  <c:v>China-US asymmetry (abs)</c:v>
                </c:pt>
                <c:pt idx="1">
                  <c:v>Hong Kong-US asymmetry (abs)</c:v>
                </c:pt>
              </c:strCache>
            </c:strRef>
          </c:cat>
          <c:val>
            <c:numRef>
              <c:f>Sheet2!$C$15:$D$15</c:f>
              <c:numCache>
                <c:formatCode>General</c:formatCode>
                <c:ptCount val="2"/>
                <c:pt idx="0">
                  <c:v>2.5872320000000002</c:v>
                </c:pt>
                <c:pt idx="1">
                  <c:v>3.9856999999999997E-2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40320"/>
        <c:axId val="80041856"/>
      </c:barChart>
      <c:catAx>
        <c:axId val="80040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0041856"/>
        <c:crosses val="autoZero"/>
        <c:auto val="1"/>
        <c:lblAlgn val="ctr"/>
        <c:lblOffset val="100"/>
        <c:noMultiLvlLbl val="0"/>
      </c:catAx>
      <c:valAx>
        <c:axId val="80041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0040320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66185476815402E-2"/>
          <c:y val="2.8252405949256341E-2"/>
          <c:w val="0.8692893700787401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Victims detected in Romania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1-4D5B-9245-DA83050A682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1-4D5B-9245-DA83050A682E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31-4D5B-9245-DA83050A682E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31-4D5B-9245-DA83050A682E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31-4D5B-9245-DA83050A68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Sheet2!$B$3:$B$7</c:f>
              <c:numCache>
                <c:formatCode>General</c:formatCode>
                <c:ptCount val="5"/>
                <c:pt idx="0">
                  <c:v>1154</c:v>
                </c:pt>
                <c:pt idx="1">
                  <c:v>1048</c:v>
                </c:pt>
                <c:pt idx="2">
                  <c:v>1041</c:v>
                </c:pt>
                <c:pt idx="3">
                  <c:v>896</c:v>
                </c:pt>
                <c:pt idx="4">
                  <c:v>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31-4D5B-9245-DA83050A6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25760"/>
        <c:axId val="83127296"/>
      </c:barChart>
      <c:catAx>
        <c:axId val="831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83127296"/>
        <c:crosses val="autoZero"/>
        <c:auto val="1"/>
        <c:lblAlgn val="ctr"/>
        <c:lblOffset val="100"/>
        <c:noMultiLvlLbl val="0"/>
      </c:catAx>
      <c:valAx>
        <c:axId val="83127296"/>
        <c:scaling>
          <c:orientation val="minMax"/>
          <c:max val="3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8312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Sheet2!$C$29</c:f>
              <c:strCache>
                <c:ptCount val="1"/>
                <c:pt idx="0">
                  <c:v>Seizures reported where provenance was known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Sheet2!$D$28:$F$28</c:f>
              <c:strCache>
                <c:ptCount val="3"/>
                <c:pt idx="0">
                  <c:v>Russian Federation (2004-2015)</c:v>
                </c:pt>
                <c:pt idx="1">
                  <c:v>Brazil (2005-2014)</c:v>
                </c:pt>
                <c:pt idx="2">
                  <c:v>Mexico (2004-2014)</c:v>
                </c:pt>
              </c:strCache>
            </c:strRef>
          </c:cat>
          <c:val>
            <c:numRef>
              <c:f>Sheet2!$D$29:$F$29</c:f>
              <c:numCache>
                <c:formatCode>General</c:formatCode>
                <c:ptCount val="3"/>
                <c:pt idx="0">
                  <c:v>46</c:v>
                </c:pt>
                <c:pt idx="1">
                  <c:v>15</c:v>
                </c:pt>
                <c:pt idx="2">
                  <c:v>690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1C-46E7-B493-B06961DEB0DC}"/>
            </c:ext>
          </c:extLst>
        </c:ser>
        <c:ser>
          <c:idx val="1"/>
          <c:order val="1"/>
          <c:tx>
            <c:strRef>
              <c:f>Sheet2!$C$30</c:f>
              <c:strCache>
                <c:ptCount val="1"/>
                <c:pt idx="0">
                  <c:v>Seizures where named as provenance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Sheet2!$D$28:$F$28</c:f>
              <c:strCache>
                <c:ptCount val="3"/>
                <c:pt idx="0">
                  <c:v>Russian Federation (2004-2015)</c:v>
                </c:pt>
                <c:pt idx="1">
                  <c:v>Brazil (2005-2014)</c:v>
                </c:pt>
                <c:pt idx="2">
                  <c:v>Mexico (2004-2014)</c:v>
                </c:pt>
              </c:strCache>
            </c:strRef>
          </c:cat>
          <c:val>
            <c:numRef>
              <c:f>Sheet2!$D$30:$F$30</c:f>
              <c:numCache>
                <c:formatCode>General</c:formatCode>
                <c:ptCount val="3"/>
                <c:pt idx="0">
                  <c:v>1059</c:v>
                </c:pt>
                <c:pt idx="1">
                  <c:v>334</c:v>
                </c:pt>
                <c:pt idx="2">
                  <c:v>13947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1C-46E7-B493-B06961DEB0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498176"/>
        <c:axId val="92520448"/>
      </c:barChart>
      <c:catAx>
        <c:axId val="9249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520448"/>
        <c:crosses val="autoZero"/>
        <c:auto val="1"/>
        <c:lblAlgn val="ctr"/>
        <c:lblOffset val="100"/>
        <c:noMultiLvlLbl val="0"/>
      </c:catAx>
      <c:valAx>
        <c:axId val="92520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seizures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498176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0.11674078730747564"/>
          <c:y val="0.92941943840455121"/>
          <c:w val="0.80604251796478932"/>
          <c:h val="4.8184460985816392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6B2B1-FD59-43DA-954B-51A28F4DF18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BBB82F-C8E9-4A7A-B2DA-C59FAD10913D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NSOs</a:t>
          </a:r>
        </a:p>
      </dgm:t>
    </dgm:pt>
    <dgm:pt modelId="{0B685CCA-D298-4009-AB3A-6D958D3203EF}" type="parTrans" cxnId="{243DD23C-A6F8-4972-A930-ECBA457EC852}">
      <dgm:prSet/>
      <dgm:spPr/>
      <dgm:t>
        <a:bodyPr/>
        <a:lstStyle/>
        <a:p>
          <a:endParaRPr lang="en-GB"/>
        </a:p>
      </dgm:t>
    </dgm:pt>
    <dgm:pt modelId="{D7DBAAAC-60F7-49E2-A22A-7584A85F871B}" type="sibTrans" cxnId="{243DD23C-A6F8-4972-A930-ECBA457EC852}">
      <dgm:prSet/>
      <dgm:spPr>
        <a:ln w="41275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60040FB5-AA74-4227-905B-59BFEBDB20D3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Other national authorities</a:t>
          </a:r>
        </a:p>
      </dgm:t>
    </dgm:pt>
    <dgm:pt modelId="{DF04DBB2-9B39-4F58-B464-D55A37D9C1BD}" type="parTrans" cxnId="{A09A7938-1F04-4543-A1CE-931CC6E2DFFE}">
      <dgm:prSet/>
      <dgm:spPr/>
      <dgm:t>
        <a:bodyPr/>
        <a:lstStyle/>
        <a:p>
          <a:endParaRPr lang="en-GB"/>
        </a:p>
      </dgm:t>
    </dgm:pt>
    <dgm:pt modelId="{81CF2419-4E68-40F6-BF60-1CC5E9291F71}" type="sibTrans" cxnId="{A09A7938-1F04-4543-A1CE-931CC6E2DFFE}">
      <dgm:prSet/>
      <dgm:spPr>
        <a:ln w="41275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9E1B9908-6FF6-47F8-9263-F7AC232A221E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Regional organizations</a:t>
          </a:r>
        </a:p>
      </dgm:t>
    </dgm:pt>
    <dgm:pt modelId="{C1CEE851-573E-4AE0-8569-852976E1AA0D}" type="parTrans" cxnId="{DAFEAA2D-F170-484B-91BC-0FF792BBBCE5}">
      <dgm:prSet/>
      <dgm:spPr/>
      <dgm:t>
        <a:bodyPr/>
        <a:lstStyle/>
        <a:p>
          <a:endParaRPr lang="en-GB"/>
        </a:p>
      </dgm:t>
    </dgm:pt>
    <dgm:pt modelId="{6F804BC8-1650-445F-A0CE-EA06F0491CD3}" type="sibTrans" cxnId="{DAFEAA2D-F170-484B-91BC-0FF792BBBCE5}">
      <dgm:prSet/>
      <dgm:spPr>
        <a:ln w="41275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4B944318-4EE6-457E-8FD5-65FD3BE6D746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International organizations</a:t>
          </a:r>
        </a:p>
      </dgm:t>
    </dgm:pt>
    <dgm:pt modelId="{D4A70D1B-B329-4DA0-A9CB-43DB71366C40}" type="parTrans" cxnId="{DB702787-758D-4750-AD63-3CB9E5087894}">
      <dgm:prSet/>
      <dgm:spPr/>
      <dgm:t>
        <a:bodyPr/>
        <a:lstStyle/>
        <a:p>
          <a:endParaRPr lang="en-GB"/>
        </a:p>
      </dgm:t>
    </dgm:pt>
    <dgm:pt modelId="{2D54D86C-90A5-4A18-B6F3-5508500819C0}" type="sibTrans" cxnId="{DB702787-758D-4750-AD63-3CB9E5087894}">
      <dgm:prSet/>
      <dgm:spPr>
        <a:ln w="41275"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11290D76-A83B-4C7A-B1D8-D3E1F4D6D6FE}" type="pres">
      <dgm:prSet presAssocID="{5AB6B2B1-FD59-43DA-954B-51A28F4DF1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565605-73ED-4B94-ADEB-91C5116B0E52}" type="pres">
      <dgm:prSet presAssocID="{0CBBB82F-C8E9-4A7A-B2DA-C59FAD1091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141BF6-7464-45B0-81C5-ACDB7A618491}" type="pres">
      <dgm:prSet presAssocID="{0CBBB82F-C8E9-4A7A-B2DA-C59FAD10913D}" presName="spNode" presStyleCnt="0"/>
      <dgm:spPr/>
    </dgm:pt>
    <dgm:pt modelId="{F4740625-7823-4745-97DC-E8D56CCD1B87}" type="pres">
      <dgm:prSet presAssocID="{D7DBAAAC-60F7-49E2-A22A-7584A85F871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0BE7A231-5908-4F96-8AD5-E76C3065688C}" type="pres">
      <dgm:prSet presAssocID="{60040FB5-AA74-4227-905B-59BFEBDB20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4C51AA-FC15-442A-BF81-532426C7E368}" type="pres">
      <dgm:prSet presAssocID="{60040FB5-AA74-4227-905B-59BFEBDB20D3}" presName="spNode" presStyleCnt="0"/>
      <dgm:spPr/>
    </dgm:pt>
    <dgm:pt modelId="{5EB79CBE-2A02-4A88-A584-6A679A9621DA}" type="pres">
      <dgm:prSet presAssocID="{81CF2419-4E68-40F6-BF60-1CC5E9291F71}" presName="sibTrans" presStyleLbl="sibTrans1D1" presStyleIdx="1" presStyleCnt="4"/>
      <dgm:spPr/>
      <dgm:t>
        <a:bodyPr/>
        <a:lstStyle/>
        <a:p>
          <a:endParaRPr lang="en-GB"/>
        </a:p>
      </dgm:t>
    </dgm:pt>
    <dgm:pt modelId="{4EE9F69A-36A9-40C1-A4A1-A7750BC08EE8}" type="pres">
      <dgm:prSet presAssocID="{9E1B9908-6FF6-47F8-9263-F7AC232A22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291ACE-24B2-41E0-9C77-E849182ACAEF}" type="pres">
      <dgm:prSet presAssocID="{9E1B9908-6FF6-47F8-9263-F7AC232A221E}" presName="spNode" presStyleCnt="0"/>
      <dgm:spPr/>
    </dgm:pt>
    <dgm:pt modelId="{8061C6B0-9257-4CE3-9C60-3B04DCD4EF18}" type="pres">
      <dgm:prSet presAssocID="{6F804BC8-1650-445F-A0CE-EA06F0491CD3}" presName="sibTrans" presStyleLbl="sibTrans1D1" presStyleIdx="2" presStyleCnt="4"/>
      <dgm:spPr/>
      <dgm:t>
        <a:bodyPr/>
        <a:lstStyle/>
        <a:p>
          <a:endParaRPr lang="en-GB"/>
        </a:p>
      </dgm:t>
    </dgm:pt>
    <dgm:pt modelId="{C4D246A3-0255-4C90-A6ED-9E6D4B4E763D}" type="pres">
      <dgm:prSet presAssocID="{4B944318-4EE6-457E-8FD5-65FD3BE6D7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1EFAB-3AD8-412E-A5FB-5B783921818E}" type="pres">
      <dgm:prSet presAssocID="{4B944318-4EE6-457E-8FD5-65FD3BE6D746}" presName="spNode" presStyleCnt="0"/>
      <dgm:spPr/>
    </dgm:pt>
    <dgm:pt modelId="{E4E4E73D-5B61-4604-9CBC-461B0A3C1BCD}" type="pres">
      <dgm:prSet presAssocID="{2D54D86C-90A5-4A18-B6F3-5508500819C0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F8EA7171-0761-499E-92D1-A9FC2A65CC44}" type="presOf" srcId="{81CF2419-4E68-40F6-BF60-1CC5E9291F71}" destId="{5EB79CBE-2A02-4A88-A584-6A679A9621DA}" srcOrd="0" destOrd="0" presId="urn:microsoft.com/office/officeart/2005/8/layout/cycle6"/>
    <dgm:cxn modelId="{DB702787-758D-4750-AD63-3CB9E5087894}" srcId="{5AB6B2B1-FD59-43DA-954B-51A28F4DF18A}" destId="{4B944318-4EE6-457E-8FD5-65FD3BE6D746}" srcOrd="3" destOrd="0" parTransId="{D4A70D1B-B329-4DA0-A9CB-43DB71366C40}" sibTransId="{2D54D86C-90A5-4A18-B6F3-5508500819C0}"/>
    <dgm:cxn modelId="{913BF1F7-C857-4E77-845D-67EA07A1F46F}" type="presOf" srcId="{60040FB5-AA74-4227-905B-59BFEBDB20D3}" destId="{0BE7A231-5908-4F96-8AD5-E76C3065688C}" srcOrd="0" destOrd="0" presId="urn:microsoft.com/office/officeart/2005/8/layout/cycle6"/>
    <dgm:cxn modelId="{D23E0674-658F-4375-BFF2-FEAA8BE3A09F}" type="presOf" srcId="{D7DBAAAC-60F7-49E2-A22A-7584A85F871B}" destId="{F4740625-7823-4745-97DC-E8D56CCD1B87}" srcOrd="0" destOrd="0" presId="urn:microsoft.com/office/officeart/2005/8/layout/cycle6"/>
    <dgm:cxn modelId="{DAFEAA2D-F170-484B-91BC-0FF792BBBCE5}" srcId="{5AB6B2B1-FD59-43DA-954B-51A28F4DF18A}" destId="{9E1B9908-6FF6-47F8-9263-F7AC232A221E}" srcOrd="2" destOrd="0" parTransId="{C1CEE851-573E-4AE0-8569-852976E1AA0D}" sibTransId="{6F804BC8-1650-445F-A0CE-EA06F0491CD3}"/>
    <dgm:cxn modelId="{A09A7938-1F04-4543-A1CE-931CC6E2DFFE}" srcId="{5AB6B2B1-FD59-43DA-954B-51A28F4DF18A}" destId="{60040FB5-AA74-4227-905B-59BFEBDB20D3}" srcOrd="1" destOrd="0" parTransId="{DF04DBB2-9B39-4F58-B464-D55A37D9C1BD}" sibTransId="{81CF2419-4E68-40F6-BF60-1CC5E9291F71}"/>
    <dgm:cxn modelId="{CDCAFE15-E082-423E-8D4E-A81AEBAEDD65}" type="presOf" srcId="{0CBBB82F-C8E9-4A7A-B2DA-C59FAD10913D}" destId="{E6565605-73ED-4B94-ADEB-91C5116B0E52}" srcOrd="0" destOrd="0" presId="urn:microsoft.com/office/officeart/2005/8/layout/cycle6"/>
    <dgm:cxn modelId="{4B385D41-BAAA-4F8D-84E0-5664E9692773}" type="presOf" srcId="{6F804BC8-1650-445F-A0CE-EA06F0491CD3}" destId="{8061C6B0-9257-4CE3-9C60-3B04DCD4EF18}" srcOrd="0" destOrd="0" presId="urn:microsoft.com/office/officeart/2005/8/layout/cycle6"/>
    <dgm:cxn modelId="{243DD23C-A6F8-4972-A930-ECBA457EC852}" srcId="{5AB6B2B1-FD59-43DA-954B-51A28F4DF18A}" destId="{0CBBB82F-C8E9-4A7A-B2DA-C59FAD10913D}" srcOrd="0" destOrd="0" parTransId="{0B685CCA-D298-4009-AB3A-6D958D3203EF}" sibTransId="{D7DBAAAC-60F7-49E2-A22A-7584A85F871B}"/>
    <dgm:cxn modelId="{E6796DE0-6DF1-4EB2-B25E-EF750EB3FC11}" type="presOf" srcId="{2D54D86C-90A5-4A18-B6F3-5508500819C0}" destId="{E4E4E73D-5B61-4604-9CBC-461B0A3C1BCD}" srcOrd="0" destOrd="0" presId="urn:microsoft.com/office/officeart/2005/8/layout/cycle6"/>
    <dgm:cxn modelId="{0E0A9ECA-B76D-41DD-A42F-4B4429B3EDBA}" type="presOf" srcId="{9E1B9908-6FF6-47F8-9263-F7AC232A221E}" destId="{4EE9F69A-36A9-40C1-A4A1-A7750BC08EE8}" srcOrd="0" destOrd="0" presId="urn:microsoft.com/office/officeart/2005/8/layout/cycle6"/>
    <dgm:cxn modelId="{C01BDA2E-D9B0-4370-875E-72722627F3A5}" type="presOf" srcId="{5AB6B2B1-FD59-43DA-954B-51A28F4DF18A}" destId="{11290D76-A83B-4C7A-B1D8-D3E1F4D6D6FE}" srcOrd="0" destOrd="0" presId="urn:microsoft.com/office/officeart/2005/8/layout/cycle6"/>
    <dgm:cxn modelId="{0FDB79D3-653A-4321-A760-8BBD54E24623}" type="presOf" srcId="{4B944318-4EE6-457E-8FD5-65FD3BE6D746}" destId="{C4D246A3-0255-4C90-A6ED-9E6D4B4E763D}" srcOrd="0" destOrd="0" presId="urn:microsoft.com/office/officeart/2005/8/layout/cycle6"/>
    <dgm:cxn modelId="{38A64708-5F4D-4E72-A3C2-A572F1A5CE6B}" type="presParOf" srcId="{11290D76-A83B-4C7A-B1D8-D3E1F4D6D6FE}" destId="{E6565605-73ED-4B94-ADEB-91C5116B0E52}" srcOrd="0" destOrd="0" presId="urn:microsoft.com/office/officeart/2005/8/layout/cycle6"/>
    <dgm:cxn modelId="{8B44BD1E-9BC3-45FF-ACC0-A513FC433CC2}" type="presParOf" srcId="{11290D76-A83B-4C7A-B1D8-D3E1F4D6D6FE}" destId="{F6141BF6-7464-45B0-81C5-ACDB7A618491}" srcOrd="1" destOrd="0" presId="urn:microsoft.com/office/officeart/2005/8/layout/cycle6"/>
    <dgm:cxn modelId="{1626C0C3-CD9B-407F-8123-98D937363695}" type="presParOf" srcId="{11290D76-A83B-4C7A-B1D8-D3E1F4D6D6FE}" destId="{F4740625-7823-4745-97DC-E8D56CCD1B87}" srcOrd="2" destOrd="0" presId="urn:microsoft.com/office/officeart/2005/8/layout/cycle6"/>
    <dgm:cxn modelId="{F9FE1454-20CE-40CC-A511-FF6509D3D7C8}" type="presParOf" srcId="{11290D76-A83B-4C7A-B1D8-D3E1F4D6D6FE}" destId="{0BE7A231-5908-4F96-8AD5-E76C3065688C}" srcOrd="3" destOrd="0" presId="urn:microsoft.com/office/officeart/2005/8/layout/cycle6"/>
    <dgm:cxn modelId="{3EB0D562-8498-4629-9A34-12FCBC7CCF32}" type="presParOf" srcId="{11290D76-A83B-4C7A-B1D8-D3E1F4D6D6FE}" destId="{2E4C51AA-FC15-442A-BF81-532426C7E368}" srcOrd="4" destOrd="0" presId="urn:microsoft.com/office/officeart/2005/8/layout/cycle6"/>
    <dgm:cxn modelId="{ED475F60-3FBA-4A0C-BFFA-FC92B82C7783}" type="presParOf" srcId="{11290D76-A83B-4C7A-B1D8-D3E1F4D6D6FE}" destId="{5EB79CBE-2A02-4A88-A584-6A679A9621DA}" srcOrd="5" destOrd="0" presId="urn:microsoft.com/office/officeart/2005/8/layout/cycle6"/>
    <dgm:cxn modelId="{CC88D96F-6F80-4BFA-AB6F-4EBBB5257795}" type="presParOf" srcId="{11290D76-A83B-4C7A-B1D8-D3E1F4D6D6FE}" destId="{4EE9F69A-36A9-40C1-A4A1-A7750BC08EE8}" srcOrd="6" destOrd="0" presId="urn:microsoft.com/office/officeart/2005/8/layout/cycle6"/>
    <dgm:cxn modelId="{2066D9D8-238F-448A-BB49-468DA13CBF09}" type="presParOf" srcId="{11290D76-A83B-4C7A-B1D8-D3E1F4D6D6FE}" destId="{37291ACE-24B2-41E0-9C77-E849182ACAEF}" srcOrd="7" destOrd="0" presId="urn:microsoft.com/office/officeart/2005/8/layout/cycle6"/>
    <dgm:cxn modelId="{C737B273-C90F-4F84-B6FC-B459B38D87DA}" type="presParOf" srcId="{11290D76-A83B-4C7A-B1D8-D3E1F4D6D6FE}" destId="{8061C6B0-9257-4CE3-9C60-3B04DCD4EF18}" srcOrd="8" destOrd="0" presId="urn:microsoft.com/office/officeart/2005/8/layout/cycle6"/>
    <dgm:cxn modelId="{19062E31-148D-4E7A-95CA-FC7DB5064276}" type="presParOf" srcId="{11290D76-A83B-4C7A-B1D8-D3E1F4D6D6FE}" destId="{C4D246A3-0255-4C90-A6ED-9E6D4B4E763D}" srcOrd="9" destOrd="0" presId="urn:microsoft.com/office/officeart/2005/8/layout/cycle6"/>
    <dgm:cxn modelId="{FB4DA50E-E039-4E31-A511-819494252076}" type="presParOf" srcId="{11290D76-A83B-4C7A-B1D8-D3E1F4D6D6FE}" destId="{ADC1EFAB-3AD8-412E-A5FB-5B783921818E}" srcOrd="10" destOrd="0" presId="urn:microsoft.com/office/officeart/2005/8/layout/cycle6"/>
    <dgm:cxn modelId="{20122964-728F-4994-BBD6-A3B360BB4D72}" type="presParOf" srcId="{11290D76-A83B-4C7A-B1D8-D3E1F4D6D6FE}" destId="{E4E4E73D-5B61-4604-9CBC-461B0A3C1BCD}" srcOrd="11" destOrd="0" presId="urn:microsoft.com/office/officeart/2005/8/layout/cycle6"/>
  </dgm:cxnLst>
  <dgm:bg>
    <a:noFill/>
  </dgm:bg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33908-8E0F-405E-926D-EC27952641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0B2FFA2-03B1-48AE-B565-BAA36168CABF}">
      <dgm:prSet phldrT="[Text]"/>
      <dgm:spPr>
        <a:solidFill>
          <a:srgbClr val="FFC000"/>
        </a:solidFill>
        <a:ln>
          <a:solidFill>
            <a:srgbClr val="A2FCF1"/>
          </a:solidFill>
        </a:ln>
      </dgm:spPr>
      <dgm:t>
        <a:bodyPr/>
        <a:lstStyle/>
        <a:p>
          <a:r>
            <a:rPr lang="en-GB" b="1" dirty="0">
              <a:solidFill>
                <a:srgbClr val="FFFFFF"/>
              </a:solidFill>
            </a:rPr>
            <a:t>National </a:t>
          </a:r>
          <a:r>
            <a:rPr lang="en-GB" b="1" dirty="0" smtClean="0">
              <a:solidFill>
                <a:srgbClr val="FFFFFF"/>
              </a:solidFill>
            </a:rPr>
            <a:t>statistics</a:t>
          </a:r>
          <a:endParaRPr lang="en-GB" b="1" dirty="0">
            <a:solidFill>
              <a:srgbClr val="FFFFFF"/>
            </a:solidFill>
          </a:endParaRPr>
        </a:p>
      </dgm:t>
    </dgm:pt>
    <dgm:pt modelId="{56A079B5-BA1A-486F-A31E-667FFCEC4E4E}" type="parTrans" cxnId="{5B5D5FDB-B5F3-429E-BED4-771B3291E8BB}">
      <dgm:prSet/>
      <dgm:spPr/>
      <dgm:t>
        <a:bodyPr/>
        <a:lstStyle/>
        <a:p>
          <a:endParaRPr lang="en-GB"/>
        </a:p>
      </dgm:t>
    </dgm:pt>
    <dgm:pt modelId="{AE0E5449-8F14-4F8C-91C0-F4DE96EF77E5}" type="sibTrans" cxnId="{5B5D5FDB-B5F3-429E-BED4-771B3291E8BB}">
      <dgm:prSet/>
      <dgm:spPr/>
      <dgm:t>
        <a:bodyPr/>
        <a:lstStyle/>
        <a:p>
          <a:endParaRPr lang="en-GB"/>
        </a:p>
      </dgm:t>
    </dgm:pt>
    <dgm:pt modelId="{7B1977AF-61C9-4004-827A-2249BB57DBF1}">
      <dgm:prSet phldrT="[Text]"/>
      <dgm:spPr>
        <a:solidFill>
          <a:srgbClr val="FFC000"/>
        </a:solidFill>
        <a:ln>
          <a:solidFill>
            <a:srgbClr val="A2FCF1"/>
          </a:solidFill>
        </a:ln>
      </dgm:spPr>
      <dgm:t>
        <a:bodyPr/>
        <a:lstStyle/>
        <a:p>
          <a:r>
            <a:rPr lang="en-GB" b="1" dirty="0">
              <a:solidFill>
                <a:srgbClr val="FFFFFF"/>
              </a:solidFill>
            </a:rPr>
            <a:t>Global/Regional statistics </a:t>
          </a:r>
        </a:p>
      </dgm:t>
    </dgm:pt>
    <dgm:pt modelId="{C6CD6E36-9CFB-4EC9-9263-7F8FBA100EEF}" type="parTrans" cxnId="{3EAF17B6-70CE-44C2-99A2-DAFA02BC7B61}">
      <dgm:prSet/>
      <dgm:spPr/>
      <dgm:t>
        <a:bodyPr/>
        <a:lstStyle/>
        <a:p>
          <a:endParaRPr lang="en-GB"/>
        </a:p>
      </dgm:t>
    </dgm:pt>
    <dgm:pt modelId="{2817BFB2-030D-47F9-848B-6FD1F6D3E16D}" type="sibTrans" cxnId="{3EAF17B6-70CE-44C2-99A2-DAFA02BC7B61}">
      <dgm:prSet/>
      <dgm:spPr/>
      <dgm:t>
        <a:bodyPr/>
        <a:lstStyle/>
        <a:p>
          <a:endParaRPr lang="en-GB"/>
        </a:p>
      </dgm:t>
    </dgm:pt>
    <dgm:pt modelId="{E088D75C-6D2D-4663-92A5-C8C91C201F84}">
      <dgm:prSet phldrT="[Text]"/>
      <dgm:spPr>
        <a:solidFill>
          <a:srgbClr val="AE8F62">
            <a:alpha val="90000"/>
          </a:srgbClr>
        </a:solidFill>
      </dgm:spPr>
      <dgm:t>
        <a:bodyPr/>
        <a:lstStyle/>
        <a:p>
          <a:r>
            <a:rPr lang="en-GB" b="1" dirty="0">
              <a:solidFill>
                <a:srgbClr val="FFFFFF"/>
              </a:solidFill>
            </a:rPr>
            <a:t>NSS: to provide quality data</a:t>
          </a:r>
        </a:p>
      </dgm:t>
    </dgm:pt>
    <dgm:pt modelId="{DC77D752-BBF8-4CB3-AB81-6B7BED293FFB}" type="parTrans" cxnId="{33A0EB6A-2875-4FE6-9B10-5CDDBE9C8B48}">
      <dgm:prSet/>
      <dgm:spPr/>
      <dgm:t>
        <a:bodyPr/>
        <a:lstStyle/>
        <a:p>
          <a:endParaRPr lang="en-GB"/>
        </a:p>
      </dgm:t>
    </dgm:pt>
    <dgm:pt modelId="{D2B774F5-B00A-4470-A5A6-CAC290E7E01E}" type="sibTrans" cxnId="{33A0EB6A-2875-4FE6-9B10-5CDDBE9C8B48}">
      <dgm:prSet/>
      <dgm:spPr/>
      <dgm:t>
        <a:bodyPr/>
        <a:lstStyle/>
        <a:p>
          <a:endParaRPr lang="en-GB"/>
        </a:p>
      </dgm:t>
    </dgm:pt>
    <dgm:pt modelId="{9572349B-B0C3-4003-9265-EE17ECE3A6A6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ISSAs: support NSS</a:t>
          </a:r>
        </a:p>
      </dgm:t>
    </dgm:pt>
    <dgm:pt modelId="{0863480D-3B37-446C-AF4A-6AFDEDE11B13}" type="parTrans" cxnId="{628CE15F-025A-4EA6-8D92-61BF9A8F0944}">
      <dgm:prSet/>
      <dgm:spPr/>
      <dgm:t>
        <a:bodyPr/>
        <a:lstStyle/>
        <a:p>
          <a:endParaRPr lang="en-GB"/>
        </a:p>
      </dgm:t>
    </dgm:pt>
    <dgm:pt modelId="{3371D8D1-BB31-40EB-9502-B4FA5891D5BA}" type="sibTrans" cxnId="{628CE15F-025A-4EA6-8D92-61BF9A8F0944}">
      <dgm:prSet/>
      <dgm:spPr/>
      <dgm:t>
        <a:bodyPr/>
        <a:lstStyle/>
        <a:p>
          <a:endParaRPr lang="en-GB"/>
        </a:p>
      </dgm:t>
    </dgm:pt>
    <dgm:pt modelId="{25AC86CC-C735-4A42-BA05-9499B57D163F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GB" b="1" i="0" dirty="0">
              <a:solidFill>
                <a:schemeClr val="tx1"/>
              </a:solidFill>
            </a:rPr>
            <a:t>ISSAs: to ensure quality of global data </a:t>
          </a:r>
        </a:p>
      </dgm:t>
    </dgm:pt>
    <dgm:pt modelId="{E93872FC-7552-4D51-8519-DF4F041106C5}" type="sibTrans" cxnId="{8A278BA5-46F7-4732-BCA0-02DAD9ACCA06}">
      <dgm:prSet/>
      <dgm:spPr/>
      <dgm:t>
        <a:bodyPr/>
        <a:lstStyle/>
        <a:p>
          <a:endParaRPr lang="en-GB"/>
        </a:p>
      </dgm:t>
    </dgm:pt>
    <dgm:pt modelId="{265A294F-3B55-43E2-9789-D3499F827C02}" type="parTrans" cxnId="{8A278BA5-46F7-4732-BCA0-02DAD9ACCA06}">
      <dgm:prSet/>
      <dgm:spPr/>
      <dgm:t>
        <a:bodyPr/>
        <a:lstStyle/>
        <a:p>
          <a:endParaRPr lang="en-GB"/>
        </a:p>
      </dgm:t>
    </dgm:pt>
    <dgm:pt modelId="{E72A5FC1-F2B0-473F-AA84-50C0375F59DA}">
      <dgm:prSet phldrT="[Text]"/>
      <dgm:spPr>
        <a:solidFill>
          <a:srgbClr val="AE8F62">
            <a:alpha val="89804"/>
          </a:srgbClr>
        </a:solidFill>
      </dgm:spPr>
      <dgm:t>
        <a:bodyPr/>
        <a:lstStyle/>
        <a:p>
          <a:r>
            <a:rPr lang="en-GB" b="1">
              <a:solidFill>
                <a:srgbClr val="FFFFFF"/>
              </a:solidFill>
            </a:rPr>
            <a:t>NSS: ensure quality of national data</a:t>
          </a:r>
          <a:endParaRPr lang="en-GB" b="1" dirty="0">
            <a:solidFill>
              <a:srgbClr val="FF0000"/>
            </a:solidFill>
          </a:endParaRPr>
        </a:p>
      </dgm:t>
    </dgm:pt>
    <dgm:pt modelId="{0AC3BE75-2595-421C-A16F-CF6F116A73B8}" type="parTrans" cxnId="{9FEA6786-46A4-44F9-8C4B-B3F12755DDE2}">
      <dgm:prSet/>
      <dgm:spPr/>
      <dgm:t>
        <a:bodyPr/>
        <a:lstStyle/>
        <a:p>
          <a:endParaRPr lang="en-GB"/>
        </a:p>
      </dgm:t>
    </dgm:pt>
    <dgm:pt modelId="{82FB2588-1DAD-49D6-8C39-6868701D7077}" type="sibTrans" cxnId="{9FEA6786-46A4-44F9-8C4B-B3F12755DDE2}">
      <dgm:prSet/>
      <dgm:spPr/>
      <dgm:t>
        <a:bodyPr/>
        <a:lstStyle/>
        <a:p>
          <a:endParaRPr lang="en-GB"/>
        </a:p>
      </dgm:t>
    </dgm:pt>
    <dgm:pt modelId="{D32944A0-E5E0-4D7A-A7D3-74D5012C8B33}" type="pres">
      <dgm:prSet presAssocID="{5D433908-8E0F-405E-926D-EC27952641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83BE1E6-EF82-4B13-8476-C9C256C59717}" type="pres">
      <dgm:prSet presAssocID="{D0B2FFA2-03B1-48AE-B565-BAA36168CABF}" presName="horFlow" presStyleCnt="0"/>
      <dgm:spPr/>
    </dgm:pt>
    <dgm:pt modelId="{937CCF8E-1FFD-4DD9-BB22-25220199D2B8}" type="pres">
      <dgm:prSet presAssocID="{D0B2FFA2-03B1-48AE-B565-BAA36168CABF}" presName="bigChev" presStyleLbl="node1" presStyleIdx="0" presStyleCnt="2" custScaleX="79931" custScaleY="83831"/>
      <dgm:spPr/>
      <dgm:t>
        <a:bodyPr/>
        <a:lstStyle/>
        <a:p>
          <a:endParaRPr lang="en-GB"/>
        </a:p>
      </dgm:t>
    </dgm:pt>
    <dgm:pt modelId="{8AFD387E-A902-420A-8F4F-CA9BB3D8F959}" type="pres">
      <dgm:prSet presAssocID="{0863480D-3B37-446C-AF4A-6AFDEDE11B13}" presName="parTrans" presStyleCnt="0"/>
      <dgm:spPr/>
    </dgm:pt>
    <dgm:pt modelId="{3FC002FE-D9FD-4A9D-84F5-3A174BC8DA94}" type="pres">
      <dgm:prSet presAssocID="{9572349B-B0C3-4003-9265-EE17ECE3A6A6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AADA07-3143-4622-8576-DCD7BD1275E8}" type="pres">
      <dgm:prSet presAssocID="{3371D8D1-BB31-40EB-9502-B4FA5891D5BA}" presName="sibTrans" presStyleCnt="0"/>
      <dgm:spPr/>
    </dgm:pt>
    <dgm:pt modelId="{A427D41F-93FB-4366-8E4D-960711BB3E7F}" type="pres">
      <dgm:prSet presAssocID="{E72A5FC1-F2B0-473F-AA84-50C0375F59DA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742A08-835F-43B3-852D-B87425C934C2}" type="pres">
      <dgm:prSet presAssocID="{D0B2FFA2-03B1-48AE-B565-BAA36168CABF}" presName="vSp" presStyleCnt="0"/>
      <dgm:spPr/>
    </dgm:pt>
    <dgm:pt modelId="{F74A12DA-E59A-4B54-9567-E87EBD6CA3B4}" type="pres">
      <dgm:prSet presAssocID="{7B1977AF-61C9-4004-827A-2249BB57DBF1}" presName="horFlow" presStyleCnt="0"/>
      <dgm:spPr/>
    </dgm:pt>
    <dgm:pt modelId="{AFCA6F40-A73A-432F-9694-3C4BD856FF31}" type="pres">
      <dgm:prSet presAssocID="{7B1977AF-61C9-4004-827A-2249BB57DBF1}" presName="bigChev" presStyleLbl="node1" presStyleIdx="1" presStyleCnt="2" custScaleX="79241" custScaleY="85482"/>
      <dgm:spPr/>
      <dgm:t>
        <a:bodyPr/>
        <a:lstStyle/>
        <a:p>
          <a:endParaRPr lang="en-GB"/>
        </a:p>
      </dgm:t>
    </dgm:pt>
    <dgm:pt modelId="{9EAFC8FF-698C-4A18-8394-A04A832C4D82}" type="pres">
      <dgm:prSet presAssocID="{DC77D752-BBF8-4CB3-AB81-6B7BED293FFB}" presName="parTrans" presStyleCnt="0"/>
      <dgm:spPr/>
    </dgm:pt>
    <dgm:pt modelId="{BB6F5214-00AA-4955-BF90-947EF6BC4FAB}" type="pres">
      <dgm:prSet presAssocID="{E088D75C-6D2D-4663-92A5-C8C91C201F84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BD565-E081-40AA-A9BD-A788ADED4B13}" type="pres">
      <dgm:prSet presAssocID="{D2B774F5-B00A-4470-A5A6-CAC290E7E01E}" presName="sibTrans" presStyleCnt="0"/>
      <dgm:spPr/>
    </dgm:pt>
    <dgm:pt modelId="{54ED5511-7E94-476E-9099-36DB7AFF1B51}" type="pres">
      <dgm:prSet presAssocID="{25AC86CC-C735-4A42-BA05-9499B57D163F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C2BF69-9247-4942-84D0-D8B5D8EEE017}" type="presOf" srcId="{5D433908-8E0F-405E-926D-EC2795264124}" destId="{D32944A0-E5E0-4D7A-A7D3-74D5012C8B33}" srcOrd="0" destOrd="0" presId="urn:microsoft.com/office/officeart/2005/8/layout/lProcess3"/>
    <dgm:cxn modelId="{84B02F9A-5BDA-4502-976E-72A4F6984F8F}" type="presOf" srcId="{D0B2FFA2-03B1-48AE-B565-BAA36168CABF}" destId="{937CCF8E-1FFD-4DD9-BB22-25220199D2B8}" srcOrd="0" destOrd="0" presId="urn:microsoft.com/office/officeart/2005/8/layout/lProcess3"/>
    <dgm:cxn modelId="{8A278BA5-46F7-4732-BCA0-02DAD9ACCA06}" srcId="{7B1977AF-61C9-4004-827A-2249BB57DBF1}" destId="{25AC86CC-C735-4A42-BA05-9499B57D163F}" srcOrd="1" destOrd="0" parTransId="{265A294F-3B55-43E2-9789-D3499F827C02}" sibTransId="{E93872FC-7552-4D51-8519-DF4F041106C5}"/>
    <dgm:cxn modelId="{5B5D5FDB-B5F3-429E-BED4-771B3291E8BB}" srcId="{5D433908-8E0F-405E-926D-EC2795264124}" destId="{D0B2FFA2-03B1-48AE-B565-BAA36168CABF}" srcOrd="0" destOrd="0" parTransId="{56A079B5-BA1A-486F-A31E-667FFCEC4E4E}" sibTransId="{AE0E5449-8F14-4F8C-91C0-F4DE96EF77E5}"/>
    <dgm:cxn modelId="{9FEA6786-46A4-44F9-8C4B-B3F12755DDE2}" srcId="{D0B2FFA2-03B1-48AE-B565-BAA36168CABF}" destId="{E72A5FC1-F2B0-473F-AA84-50C0375F59DA}" srcOrd="1" destOrd="0" parTransId="{0AC3BE75-2595-421C-A16F-CF6F116A73B8}" sibTransId="{82FB2588-1DAD-49D6-8C39-6868701D7077}"/>
    <dgm:cxn modelId="{628CE15F-025A-4EA6-8D92-61BF9A8F0944}" srcId="{D0B2FFA2-03B1-48AE-B565-BAA36168CABF}" destId="{9572349B-B0C3-4003-9265-EE17ECE3A6A6}" srcOrd="0" destOrd="0" parTransId="{0863480D-3B37-446C-AF4A-6AFDEDE11B13}" sibTransId="{3371D8D1-BB31-40EB-9502-B4FA5891D5BA}"/>
    <dgm:cxn modelId="{3394F7A3-82E1-4756-9467-75A5EC692054}" type="presOf" srcId="{9572349B-B0C3-4003-9265-EE17ECE3A6A6}" destId="{3FC002FE-D9FD-4A9D-84F5-3A174BC8DA94}" srcOrd="0" destOrd="0" presId="urn:microsoft.com/office/officeart/2005/8/layout/lProcess3"/>
    <dgm:cxn modelId="{D9C9A931-D215-41B7-AAAC-046B3FD13E64}" type="presOf" srcId="{25AC86CC-C735-4A42-BA05-9499B57D163F}" destId="{54ED5511-7E94-476E-9099-36DB7AFF1B51}" srcOrd="0" destOrd="0" presId="urn:microsoft.com/office/officeart/2005/8/layout/lProcess3"/>
    <dgm:cxn modelId="{4A3AB6C8-2E17-406D-B8DB-6EBCBAA7EBFD}" type="presOf" srcId="{7B1977AF-61C9-4004-827A-2249BB57DBF1}" destId="{AFCA6F40-A73A-432F-9694-3C4BD856FF31}" srcOrd="0" destOrd="0" presId="urn:microsoft.com/office/officeart/2005/8/layout/lProcess3"/>
    <dgm:cxn modelId="{E256A89F-E579-4935-BFD5-F9638F438189}" type="presOf" srcId="{E088D75C-6D2D-4663-92A5-C8C91C201F84}" destId="{BB6F5214-00AA-4955-BF90-947EF6BC4FAB}" srcOrd="0" destOrd="0" presId="urn:microsoft.com/office/officeart/2005/8/layout/lProcess3"/>
    <dgm:cxn modelId="{0884C810-ACA8-4C75-9D9F-D24A2876AC5E}" type="presOf" srcId="{E72A5FC1-F2B0-473F-AA84-50C0375F59DA}" destId="{A427D41F-93FB-4366-8E4D-960711BB3E7F}" srcOrd="0" destOrd="0" presId="urn:microsoft.com/office/officeart/2005/8/layout/lProcess3"/>
    <dgm:cxn modelId="{3EAF17B6-70CE-44C2-99A2-DAFA02BC7B61}" srcId="{5D433908-8E0F-405E-926D-EC2795264124}" destId="{7B1977AF-61C9-4004-827A-2249BB57DBF1}" srcOrd="1" destOrd="0" parTransId="{C6CD6E36-9CFB-4EC9-9263-7F8FBA100EEF}" sibTransId="{2817BFB2-030D-47F9-848B-6FD1F6D3E16D}"/>
    <dgm:cxn modelId="{33A0EB6A-2875-4FE6-9B10-5CDDBE9C8B48}" srcId="{7B1977AF-61C9-4004-827A-2249BB57DBF1}" destId="{E088D75C-6D2D-4663-92A5-C8C91C201F84}" srcOrd="0" destOrd="0" parTransId="{DC77D752-BBF8-4CB3-AB81-6B7BED293FFB}" sibTransId="{D2B774F5-B00A-4470-A5A6-CAC290E7E01E}"/>
    <dgm:cxn modelId="{7CD00287-BC7D-4DFA-9D9C-9A16DD1A7C89}" type="presParOf" srcId="{D32944A0-E5E0-4D7A-A7D3-74D5012C8B33}" destId="{483BE1E6-EF82-4B13-8476-C9C256C59717}" srcOrd="0" destOrd="0" presId="urn:microsoft.com/office/officeart/2005/8/layout/lProcess3"/>
    <dgm:cxn modelId="{6B0E93B1-DB6D-40A2-B028-AA2C6EFB7A31}" type="presParOf" srcId="{483BE1E6-EF82-4B13-8476-C9C256C59717}" destId="{937CCF8E-1FFD-4DD9-BB22-25220199D2B8}" srcOrd="0" destOrd="0" presId="urn:microsoft.com/office/officeart/2005/8/layout/lProcess3"/>
    <dgm:cxn modelId="{5E498D31-F309-4835-9F2D-D3011E77644F}" type="presParOf" srcId="{483BE1E6-EF82-4B13-8476-C9C256C59717}" destId="{8AFD387E-A902-420A-8F4F-CA9BB3D8F959}" srcOrd="1" destOrd="0" presId="urn:microsoft.com/office/officeart/2005/8/layout/lProcess3"/>
    <dgm:cxn modelId="{D0F89635-592B-49DB-A7F0-B200E09300E7}" type="presParOf" srcId="{483BE1E6-EF82-4B13-8476-C9C256C59717}" destId="{3FC002FE-D9FD-4A9D-84F5-3A174BC8DA94}" srcOrd="2" destOrd="0" presId="urn:microsoft.com/office/officeart/2005/8/layout/lProcess3"/>
    <dgm:cxn modelId="{3FAAF3C8-E0F7-4D9A-A7FD-B0490228647D}" type="presParOf" srcId="{483BE1E6-EF82-4B13-8476-C9C256C59717}" destId="{32AADA07-3143-4622-8576-DCD7BD1275E8}" srcOrd="3" destOrd="0" presId="urn:microsoft.com/office/officeart/2005/8/layout/lProcess3"/>
    <dgm:cxn modelId="{E38646F0-C18B-41E6-BF84-21CCF4832E90}" type="presParOf" srcId="{483BE1E6-EF82-4B13-8476-C9C256C59717}" destId="{A427D41F-93FB-4366-8E4D-960711BB3E7F}" srcOrd="4" destOrd="0" presId="urn:microsoft.com/office/officeart/2005/8/layout/lProcess3"/>
    <dgm:cxn modelId="{4E2D2BBB-3717-4A0B-99F4-52AA0FB3C461}" type="presParOf" srcId="{D32944A0-E5E0-4D7A-A7D3-74D5012C8B33}" destId="{B7742A08-835F-43B3-852D-B87425C934C2}" srcOrd="1" destOrd="0" presId="urn:microsoft.com/office/officeart/2005/8/layout/lProcess3"/>
    <dgm:cxn modelId="{03DECAF3-20D1-4275-9517-AC447622F6D6}" type="presParOf" srcId="{D32944A0-E5E0-4D7A-A7D3-74D5012C8B33}" destId="{F74A12DA-E59A-4B54-9567-E87EBD6CA3B4}" srcOrd="2" destOrd="0" presId="urn:microsoft.com/office/officeart/2005/8/layout/lProcess3"/>
    <dgm:cxn modelId="{FF282E61-FD83-4931-ACD0-F25F8DFFD291}" type="presParOf" srcId="{F74A12DA-E59A-4B54-9567-E87EBD6CA3B4}" destId="{AFCA6F40-A73A-432F-9694-3C4BD856FF31}" srcOrd="0" destOrd="0" presId="urn:microsoft.com/office/officeart/2005/8/layout/lProcess3"/>
    <dgm:cxn modelId="{0E315304-52DD-4CD6-B882-559054C2A476}" type="presParOf" srcId="{F74A12DA-E59A-4B54-9567-E87EBD6CA3B4}" destId="{9EAFC8FF-698C-4A18-8394-A04A832C4D82}" srcOrd="1" destOrd="0" presId="urn:microsoft.com/office/officeart/2005/8/layout/lProcess3"/>
    <dgm:cxn modelId="{41CE5218-B843-41FE-AAB4-B0C6ACC556AF}" type="presParOf" srcId="{F74A12DA-E59A-4B54-9567-E87EBD6CA3B4}" destId="{BB6F5214-00AA-4955-BF90-947EF6BC4FAB}" srcOrd="2" destOrd="0" presId="urn:microsoft.com/office/officeart/2005/8/layout/lProcess3"/>
    <dgm:cxn modelId="{4186BF63-6D12-4FCC-BA44-CA9A200AA1DF}" type="presParOf" srcId="{F74A12DA-E59A-4B54-9567-E87EBD6CA3B4}" destId="{3A9BD565-E081-40AA-A9BD-A788ADED4B13}" srcOrd="3" destOrd="0" presId="urn:microsoft.com/office/officeart/2005/8/layout/lProcess3"/>
    <dgm:cxn modelId="{90850715-E57D-490E-A7B8-504B2A99AEFC}" type="presParOf" srcId="{F74A12DA-E59A-4B54-9567-E87EBD6CA3B4}" destId="{54ED5511-7E94-476E-9099-36DB7AFF1B5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5605-73ED-4B94-ADEB-91C5116B0E52}">
      <dsp:nvSpPr>
        <dsp:cNvPr id="0" name=""/>
        <dsp:cNvSpPr/>
      </dsp:nvSpPr>
      <dsp:spPr>
        <a:xfrm>
          <a:off x="3350639" y="1495"/>
          <a:ext cx="1723656" cy="11203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NSOs</a:t>
          </a:r>
        </a:p>
      </dsp:txBody>
      <dsp:txXfrm>
        <a:off x="3405331" y="56187"/>
        <a:ext cx="1614272" cy="1010992"/>
      </dsp:txXfrm>
    </dsp:sp>
    <dsp:sp modelId="{F4740625-7823-4745-97DC-E8D56CCD1B87}">
      <dsp:nvSpPr>
        <dsp:cNvPr id="0" name=""/>
        <dsp:cNvSpPr/>
      </dsp:nvSpPr>
      <dsp:spPr>
        <a:xfrm>
          <a:off x="2361884" y="561684"/>
          <a:ext cx="3701167" cy="3701167"/>
        </a:xfrm>
        <a:custGeom>
          <a:avLst/>
          <a:gdLst/>
          <a:ahLst/>
          <a:cxnLst/>
          <a:rect l="0" t="0" r="0" b="0"/>
          <a:pathLst>
            <a:path>
              <a:moveTo>
                <a:pt x="2724821" y="219520"/>
              </a:moveTo>
              <a:arcTo wR="1850583" hR="1850583" stAng="17891458" swAng="2625216"/>
            </a:path>
          </a:pathLst>
        </a:custGeom>
        <a:noFill/>
        <a:ln w="4127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7A231-5908-4F96-8AD5-E76C3065688C}">
      <dsp:nvSpPr>
        <dsp:cNvPr id="0" name=""/>
        <dsp:cNvSpPr/>
      </dsp:nvSpPr>
      <dsp:spPr>
        <a:xfrm>
          <a:off x="5201223" y="1852079"/>
          <a:ext cx="1723656" cy="11203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Other national authorities</a:t>
          </a:r>
        </a:p>
      </dsp:txBody>
      <dsp:txXfrm>
        <a:off x="5255915" y="1906771"/>
        <a:ext cx="1614272" cy="1010992"/>
      </dsp:txXfrm>
    </dsp:sp>
    <dsp:sp modelId="{5EB79CBE-2A02-4A88-A584-6A679A9621DA}">
      <dsp:nvSpPr>
        <dsp:cNvPr id="0" name=""/>
        <dsp:cNvSpPr/>
      </dsp:nvSpPr>
      <dsp:spPr>
        <a:xfrm>
          <a:off x="2361884" y="561684"/>
          <a:ext cx="3701167" cy="3701167"/>
        </a:xfrm>
        <a:custGeom>
          <a:avLst/>
          <a:gdLst/>
          <a:ahLst/>
          <a:cxnLst/>
          <a:rect l="0" t="0" r="0" b="0"/>
          <a:pathLst>
            <a:path>
              <a:moveTo>
                <a:pt x="3610039" y="2424147"/>
              </a:moveTo>
              <a:arcTo wR="1850583" hR="1850583" stAng="1083326" swAng="2625216"/>
            </a:path>
          </a:pathLst>
        </a:custGeom>
        <a:noFill/>
        <a:ln w="4127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9F69A-36A9-40C1-A4A1-A7750BC08EE8}">
      <dsp:nvSpPr>
        <dsp:cNvPr id="0" name=""/>
        <dsp:cNvSpPr/>
      </dsp:nvSpPr>
      <dsp:spPr>
        <a:xfrm>
          <a:off x="3350639" y="3702663"/>
          <a:ext cx="1723656" cy="11203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Regional organizations</a:t>
          </a:r>
        </a:p>
      </dsp:txBody>
      <dsp:txXfrm>
        <a:off x="3405331" y="3757355"/>
        <a:ext cx="1614272" cy="1010992"/>
      </dsp:txXfrm>
    </dsp:sp>
    <dsp:sp modelId="{8061C6B0-9257-4CE3-9C60-3B04DCD4EF18}">
      <dsp:nvSpPr>
        <dsp:cNvPr id="0" name=""/>
        <dsp:cNvSpPr/>
      </dsp:nvSpPr>
      <dsp:spPr>
        <a:xfrm>
          <a:off x="2361884" y="561684"/>
          <a:ext cx="3701167" cy="3701167"/>
        </a:xfrm>
        <a:custGeom>
          <a:avLst/>
          <a:gdLst/>
          <a:ahLst/>
          <a:cxnLst/>
          <a:rect l="0" t="0" r="0" b="0"/>
          <a:pathLst>
            <a:path>
              <a:moveTo>
                <a:pt x="976345" y="3481647"/>
              </a:moveTo>
              <a:arcTo wR="1850583" hR="1850583" stAng="7091458" swAng="2625216"/>
            </a:path>
          </a:pathLst>
        </a:custGeom>
        <a:noFill/>
        <a:ln w="4127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46A3-0255-4C90-A6ED-9E6D4B4E763D}">
      <dsp:nvSpPr>
        <dsp:cNvPr id="0" name=""/>
        <dsp:cNvSpPr/>
      </dsp:nvSpPr>
      <dsp:spPr>
        <a:xfrm>
          <a:off x="1500056" y="1852079"/>
          <a:ext cx="1723656" cy="11203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International organizations</a:t>
          </a:r>
        </a:p>
      </dsp:txBody>
      <dsp:txXfrm>
        <a:off x="1554748" y="1906771"/>
        <a:ext cx="1614272" cy="1010992"/>
      </dsp:txXfrm>
    </dsp:sp>
    <dsp:sp modelId="{E4E4E73D-5B61-4604-9CBC-461B0A3C1BCD}">
      <dsp:nvSpPr>
        <dsp:cNvPr id="0" name=""/>
        <dsp:cNvSpPr/>
      </dsp:nvSpPr>
      <dsp:spPr>
        <a:xfrm>
          <a:off x="2361884" y="561684"/>
          <a:ext cx="3701167" cy="3701167"/>
        </a:xfrm>
        <a:custGeom>
          <a:avLst/>
          <a:gdLst/>
          <a:ahLst/>
          <a:cxnLst/>
          <a:rect l="0" t="0" r="0" b="0"/>
          <a:pathLst>
            <a:path>
              <a:moveTo>
                <a:pt x="91128" y="1277019"/>
              </a:moveTo>
              <a:arcTo wR="1850583" hR="1850583" stAng="11883326" swAng="2625216"/>
            </a:path>
          </a:pathLst>
        </a:custGeom>
        <a:noFill/>
        <a:ln w="4127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CCF8E-1FFD-4DD9-BB22-25220199D2B8}">
      <dsp:nvSpPr>
        <dsp:cNvPr id="0" name=""/>
        <dsp:cNvSpPr/>
      </dsp:nvSpPr>
      <dsp:spPr>
        <a:xfrm>
          <a:off x="1780" y="1101111"/>
          <a:ext cx="3015544" cy="126507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A2FCF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rgbClr val="FFFFFF"/>
              </a:solidFill>
            </a:rPr>
            <a:t>National </a:t>
          </a:r>
          <a:r>
            <a:rPr lang="en-GB" sz="2100" b="1" kern="1200" dirty="0" smtClean="0">
              <a:solidFill>
                <a:srgbClr val="FFFFFF"/>
              </a:solidFill>
            </a:rPr>
            <a:t>statistics</a:t>
          </a:r>
          <a:endParaRPr lang="en-GB" sz="2100" b="1" kern="1200" dirty="0">
            <a:solidFill>
              <a:srgbClr val="FFFFFF"/>
            </a:solidFill>
          </a:endParaRPr>
        </a:p>
      </dsp:txBody>
      <dsp:txXfrm>
        <a:off x="634316" y="1101111"/>
        <a:ext cx="1750473" cy="1265071"/>
      </dsp:txXfrm>
    </dsp:sp>
    <dsp:sp modelId="{3FC002FE-D9FD-4A9D-84F5-3A174BC8DA94}">
      <dsp:nvSpPr>
        <dsp:cNvPr id="0" name=""/>
        <dsp:cNvSpPr/>
      </dsp:nvSpPr>
      <dsp:spPr>
        <a:xfrm>
          <a:off x="2526876" y="1107381"/>
          <a:ext cx="3131328" cy="1252531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chemeClr val="tx1"/>
              </a:solidFill>
            </a:rPr>
            <a:t>ISSAs: support NSS</a:t>
          </a:r>
        </a:p>
      </dsp:txBody>
      <dsp:txXfrm>
        <a:off x="3153142" y="1107381"/>
        <a:ext cx="1878797" cy="1252531"/>
      </dsp:txXfrm>
    </dsp:sp>
    <dsp:sp modelId="{A427D41F-93FB-4366-8E4D-960711BB3E7F}">
      <dsp:nvSpPr>
        <dsp:cNvPr id="0" name=""/>
        <dsp:cNvSpPr/>
      </dsp:nvSpPr>
      <dsp:spPr>
        <a:xfrm>
          <a:off x="5219818" y="1107381"/>
          <a:ext cx="3131328" cy="1252531"/>
        </a:xfrm>
        <a:prstGeom prst="chevron">
          <a:avLst/>
        </a:prstGeom>
        <a:solidFill>
          <a:srgbClr val="AE8F62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>
              <a:solidFill>
                <a:srgbClr val="FFFFFF"/>
              </a:solidFill>
            </a:rPr>
            <a:t>NSS: ensure quality of national data</a:t>
          </a:r>
          <a:endParaRPr lang="en-GB" sz="2600" b="1" kern="1200" dirty="0">
            <a:solidFill>
              <a:srgbClr val="FF0000"/>
            </a:solidFill>
          </a:endParaRPr>
        </a:p>
      </dsp:txBody>
      <dsp:txXfrm>
        <a:off x="5846084" y="1107381"/>
        <a:ext cx="1878797" cy="1252531"/>
      </dsp:txXfrm>
    </dsp:sp>
    <dsp:sp modelId="{AFCA6F40-A73A-432F-9694-3C4BD856FF31}">
      <dsp:nvSpPr>
        <dsp:cNvPr id="0" name=""/>
        <dsp:cNvSpPr/>
      </dsp:nvSpPr>
      <dsp:spPr>
        <a:xfrm>
          <a:off x="1780" y="2577453"/>
          <a:ext cx="2989513" cy="128998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A2FCF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rgbClr val="FFFFFF"/>
              </a:solidFill>
            </a:rPr>
            <a:t>Global/Regional statistics </a:t>
          </a:r>
        </a:p>
      </dsp:txBody>
      <dsp:txXfrm>
        <a:off x="646773" y="2577453"/>
        <a:ext cx="1699527" cy="1289986"/>
      </dsp:txXfrm>
    </dsp:sp>
    <dsp:sp modelId="{BB6F5214-00AA-4955-BF90-947EF6BC4FAB}">
      <dsp:nvSpPr>
        <dsp:cNvPr id="0" name=""/>
        <dsp:cNvSpPr/>
      </dsp:nvSpPr>
      <dsp:spPr>
        <a:xfrm>
          <a:off x="2500844" y="2596181"/>
          <a:ext cx="3131328" cy="1252531"/>
        </a:xfrm>
        <a:prstGeom prst="chevron">
          <a:avLst/>
        </a:prstGeom>
        <a:solidFill>
          <a:srgbClr val="AE8F62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>
              <a:solidFill>
                <a:srgbClr val="FFFFFF"/>
              </a:solidFill>
            </a:rPr>
            <a:t>NSS: to provide quality data</a:t>
          </a:r>
        </a:p>
      </dsp:txBody>
      <dsp:txXfrm>
        <a:off x="3127110" y="2596181"/>
        <a:ext cx="1878797" cy="1252531"/>
      </dsp:txXfrm>
    </dsp:sp>
    <dsp:sp modelId="{54ED5511-7E94-476E-9099-36DB7AFF1B51}">
      <dsp:nvSpPr>
        <dsp:cNvPr id="0" name=""/>
        <dsp:cNvSpPr/>
      </dsp:nvSpPr>
      <dsp:spPr>
        <a:xfrm>
          <a:off x="5193787" y="2596181"/>
          <a:ext cx="3131328" cy="1252531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i="0" kern="1200" dirty="0">
              <a:solidFill>
                <a:schemeClr val="tx1"/>
              </a:solidFill>
            </a:rPr>
            <a:t>ISSAs: to ensure quality of global data </a:t>
          </a:r>
        </a:p>
      </dsp:txBody>
      <dsp:txXfrm>
        <a:off x="5820053" y="2596181"/>
        <a:ext cx="1878797" cy="1252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0.07818</cdr:x>
      <cdr:y>0.12072</cdr:y>
    </cdr:from>
    <cdr:to>
      <cdr:x>0.31298</cdr:x>
      <cdr:y>0.68288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647303" y="603076"/>
          <a:ext cx="1944216" cy="28083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0.09557</cdr:x>
      <cdr:y>0.13514</cdr:y>
    </cdr:from>
    <cdr:to>
      <cdr:x>0.49561</cdr:x>
      <cdr:y>0.74054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791319" y="675084"/>
          <a:ext cx="3312368" cy="30243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0.07818</cdr:x>
      <cdr:y>0.10631</cdr:y>
    </cdr:from>
    <cdr:to>
      <cdr:x>0.59996</cdr:x>
      <cdr:y>0.72613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647303" y="531068"/>
          <a:ext cx="4320480" cy="30963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8564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50" y="1"/>
            <a:ext cx="2948563" cy="49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935"/>
            <a:ext cx="2948564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50" y="9445935"/>
            <a:ext cx="2948563" cy="4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algn="r" defTabSz="950486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EFC5B61-30B2-4507-BB61-D90C3019A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35" y="0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69938"/>
            <a:ext cx="4919663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536" y="4690130"/>
            <a:ext cx="5007903" cy="45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35" y="9457147"/>
            <a:ext cx="2927698" cy="4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CCE129-6527-4B57-A9C1-CEA82AADC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2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0"/>
            <a:ext cx="9144000" cy="310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2525713" y="3429000"/>
            <a:ext cx="5791200" cy="549275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3246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502696" cy="14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3205" y="6441366"/>
            <a:ext cx="2133600" cy="365125"/>
          </a:xfrm>
          <a:prstGeom prst="rect">
            <a:avLst/>
          </a:prstGeom>
        </p:spPr>
        <p:txBody>
          <a:bodyPr/>
          <a:lstStyle/>
          <a:p>
            <a:fld id="{8FBD0833-131F-4324-89D1-E19EE6D2FDA4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D1C21-10AD-4727-A238-A45FA7FEE4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1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FC03-EE9D-4003-8825-A8986AB57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7BF6-068C-4F68-9FF9-65A7FDCED5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ACF1-D1FF-442B-B660-2014E2162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B088-217E-4B32-A73C-29ED48FE8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F2AC8-7CC3-4A5D-910D-ACF8155B9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9EDF-9CFD-4548-9089-ADAA75BC5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CC3E-1BB8-4ACC-9CFA-DA8D9D8BB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521D-6B53-4679-874F-6955CD2A5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2C9A-0B38-4765-BAC6-73BF4404E3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760F6-8356-4E7E-AE2D-E675D6EEB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337E-0F47-4B8D-B440-80D535C07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-171450"/>
            <a:ext cx="9144000" cy="89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" y="-238078"/>
            <a:ext cx="3099417" cy="9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D0F89D7-BBA7-4594-91C8-52D15A7B5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251520" y="3213100"/>
            <a:ext cx="8568952" cy="1015663"/>
          </a:xfrm>
        </p:spPr>
        <p:txBody>
          <a:bodyPr/>
          <a:lstStyle/>
          <a:p>
            <a:pPr algn="ctr"/>
            <a:r>
              <a:rPr lang="en-GB" dirty="0"/>
              <a:t>International statistics: beyond the simple collation of national official statistics</a:t>
            </a:r>
            <a:endParaRPr lang="en-US" sz="2400" b="0" i="1" dirty="0"/>
          </a:p>
        </p:txBody>
      </p:sp>
      <p:sp>
        <p:nvSpPr>
          <p:cNvPr id="14339" name="Rectangle 40"/>
          <p:cNvSpPr>
            <a:spLocks noChangeArrowheads="1"/>
          </p:cNvSpPr>
          <p:nvPr/>
        </p:nvSpPr>
        <p:spPr bwMode="auto">
          <a:xfrm>
            <a:off x="632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1">
              <a:latin typeface="Arial Narrow" pitchFamily="34" charset="0"/>
            </a:endParaRPr>
          </a:p>
        </p:txBody>
      </p:sp>
      <p:sp>
        <p:nvSpPr>
          <p:cNvPr id="4" name="Rectangle 41"/>
          <p:cNvSpPr txBox="1">
            <a:spLocks noChangeArrowheads="1"/>
          </p:cNvSpPr>
          <p:nvPr/>
        </p:nvSpPr>
        <p:spPr bwMode="auto">
          <a:xfrm>
            <a:off x="2267744" y="5129212"/>
            <a:ext cx="4632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/>
              <a:t>Martine Durand and Angela Me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altLang="en-US" sz="2000" i="1" kern="0" dirty="0"/>
              <a:t>Chairs CCSA</a:t>
            </a:r>
          </a:p>
        </p:txBody>
      </p:sp>
      <p:sp>
        <p:nvSpPr>
          <p:cNvPr id="5" name="Line 49"/>
          <p:cNvSpPr>
            <a:spLocks noChangeShapeType="1"/>
          </p:cNvSpPr>
          <p:nvPr/>
        </p:nvSpPr>
        <p:spPr bwMode="auto">
          <a:xfrm flipH="1">
            <a:off x="827088" y="4869160"/>
            <a:ext cx="74168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1143000"/>
          </a:xfrm>
        </p:spPr>
        <p:txBody>
          <a:bodyPr/>
          <a:lstStyle/>
          <a:p>
            <a:r>
              <a:rPr lang="en-GB" dirty="0" smtClean="0"/>
              <a:t>Where have income inequalities increased most over the past 30 years?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4808" y="6453336"/>
            <a:ext cx="437078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r>
              <a:rPr lang="en-GB" sz="1400" kern="0" dirty="0" smtClean="0"/>
              <a:t>Source: OECD Income Distribution Database</a:t>
            </a:r>
            <a:endParaRPr lang="en-GB" kern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70485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627784" y="2060848"/>
            <a:ext cx="437078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1400" kern="0" dirty="0" smtClean="0"/>
              <a:t>Change in Gini coefficient</a:t>
            </a: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20430490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Most </a:t>
            </a:r>
            <a:r>
              <a:rPr lang="en-GB" dirty="0" smtClean="0"/>
              <a:t>international </a:t>
            </a:r>
            <a:r>
              <a:rPr lang="en-GB" dirty="0"/>
              <a:t>statistics are in line with national statistics but sometimes national statistics are not in line with international standards so ISSAs need to adjust national </a:t>
            </a:r>
            <a:r>
              <a:rPr lang="en-GB" dirty="0" smtClean="0"/>
              <a:t>statistics for the purpose of international comparison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354199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53" y="69269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Example of adjustment: </a:t>
            </a:r>
          </a:p>
          <a:p>
            <a:endParaRPr lang="en-GB" sz="2400" dirty="0"/>
          </a:p>
          <a:p>
            <a:r>
              <a:rPr lang="en-GB" sz="2400" dirty="0"/>
              <a:t>Application of the International Classification of Crime for Statistical Purposes (ICCS) – approved by the UN Statistical Commission and UN Commission on Crime and Criminal Justice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26754" y="4050998"/>
          <a:ext cx="4139865" cy="25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3447807"/>
            <a:ext cx="37444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Homicide Counts in India – 1990 to 2016</a:t>
            </a:r>
          </a:p>
          <a:p>
            <a:endParaRPr lang="en-GB" sz="1800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4643412" y="4050998"/>
          <a:ext cx="4165821" cy="256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9256" y="3424219"/>
            <a:ext cx="4212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Homicide Counts in the USA – 1990 to 2016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36792119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120878"/>
              </p:ext>
            </p:extLst>
          </p:nvPr>
        </p:nvGraphicFramePr>
        <p:xfrm>
          <a:off x="971600" y="2420888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112474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To provide a more coherent view of bilateral trade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21363" y="758275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Example of adjustment: </a:t>
            </a:r>
          </a:p>
        </p:txBody>
      </p:sp>
    </p:spTree>
    <p:extLst>
      <p:ext uri="{BB962C8B-B14F-4D97-AF65-F5344CB8AC3E}">
        <p14:creationId xmlns:p14="http://schemas.microsoft.com/office/powerpoint/2010/main" val="4281674974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statistics: a partnership with an accountability framework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706866"/>
              </p:ext>
            </p:extLst>
          </p:nvPr>
        </p:nvGraphicFramePr>
        <p:xfrm>
          <a:off x="323528" y="1628800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321297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Fundamental Principles of Official Statistics</a:t>
            </a:r>
          </a:p>
        </p:txBody>
      </p:sp>
    </p:spTree>
    <p:extLst>
      <p:ext uri="{BB962C8B-B14F-4D97-AF65-F5344CB8AC3E}">
        <p14:creationId xmlns:p14="http://schemas.microsoft.com/office/powerpoint/2010/main" val="4182866248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136436"/>
              </p:ext>
            </p:extLst>
          </p:nvPr>
        </p:nvGraphicFramePr>
        <p:xfrm>
          <a:off x="395536" y="47667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3"/>
          <p:cNvSpPr/>
          <p:nvPr/>
        </p:nvSpPr>
        <p:spPr bwMode="auto">
          <a:xfrm rot="5400000">
            <a:off x="3959952" y="872696"/>
            <a:ext cx="1152088" cy="8424936"/>
          </a:xfrm>
          <a:prstGeom prst="rightBrac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3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67582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Principles for International Statistics as accountability framework for ISSAs </a:t>
            </a:r>
          </a:p>
        </p:txBody>
      </p:sp>
    </p:spTree>
    <p:extLst>
      <p:ext uri="{BB962C8B-B14F-4D97-AF65-F5344CB8AC3E}">
        <p14:creationId xmlns:p14="http://schemas.microsoft.com/office/powerpoint/2010/main" val="2437259305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6" y="2171841"/>
            <a:ext cx="6777896" cy="39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6191" y="764704"/>
            <a:ext cx="7772400" cy="720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kern="0" dirty="0"/>
              <a:t>From …</a:t>
            </a:r>
          </a:p>
        </p:txBody>
      </p:sp>
    </p:spTree>
    <p:extLst>
      <p:ext uri="{BB962C8B-B14F-4D97-AF65-F5344CB8AC3E}">
        <p14:creationId xmlns:p14="http://schemas.microsoft.com/office/powerpoint/2010/main" val="3291209388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12" y="1951178"/>
            <a:ext cx="4648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6191" y="764704"/>
            <a:ext cx="7772400" cy="7200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kern="0" dirty="0"/>
              <a:t>To …</a:t>
            </a:r>
          </a:p>
        </p:txBody>
      </p:sp>
    </p:spTree>
    <p:extLst>
      <p:ext uri="{BB962C8B-B14F-4D97-AF65-F5344CB8AC3E}">
        <p14:creationId xmlns:p14="http://schemas.microsoft.com/office/powerpoint/2010/main" val="1383661684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746" y="1484784"/>
            <a:ext cx="4000500" cy="1714500"/>
          </a:xfrm>
        </p:spPr>
        <p:txBody>
          <a:bodyPr/>
          <a:lstStyle/>
          <a:p>
            <a:pPr algn="ctr"/>
            <a:r>
              <a:rPr lang="de-DE" dirty="0"/>
              <a:t>Thank you </a:t>
            </a:r>
            <a:br>
              <a:rPr lang="de-DE" dirty="0"/>
            </a:br>
            <a:r>
              <a:rPr lang="de-DE" dirty="0"/>
              <a:t>for your attention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3717032"/>
            <a:ext cx="8136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1456060" cy="8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7502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76470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Romanian trafficking in persons victims were detected 2010-2014?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Victims of trafficking in persons detected in Romania, 2010-2014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659735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UNODC GLOTIP 2014 &amp; 2016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763688" y="2708920"/>
          <a:ext cx="51845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03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The statistical role of 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114800"/>
          </a:xfrm>
        </p:spPr>
        <p:txBody>
          <a:bodyPr/>
          <a:lstStyle/>
          <a:p>
            <a:r>
              <a:rPr lang="en-GB" dirty="0"/>
              <a:t>Mandated by ISSA </a:t>
            </a:r>
            <a:r>
              <a:rPr lang="en-GB" dirty="0" smtClean="0"/>
              <a:t>governing bodies </a:t>
            </a:r>
            <a:r>
              <a:rPr lang="en-GB" dirty="0"/>
              <a:t>(national authorities, </a:t>
            </a:r>
            <a:r>
              <a:rPr lang="en-GB" dirty="0" smtClean="0"/>
              <a:t>some of </a:t>
            </a:r>
            <a:r>
              <a:rPr lang="en-GB" dirty="0"/>
              <a:t>them do not include representatives from NSSs)</a:t>
            </a:r>
          </a:p>
          <a:p>
            <a:pPr lvl="1"/>
            <a:r>
              <a:rPr lang="en-GB" dirty="0"/>
              <a:t>Define what and how </a:t>
            </a:r>
          </a:p>
          <a:p>
            <a:pPr lvl="1"/>
            <a:r>
              <a:rPr lang="en-GB" dirty="0"/>
              <a:t>Define the allocation of resources</a:t>
            </a:r>
          </a:p>
          <a:p>
            <a:r>
              <a:rPr lang="en-GB" dirty="0"/>
              <a:t>ISSA respond to their national authorities users who require</a:t>
            </a:r>
          </a:p>
          <a:p>
            <a:pPr lvl="1"/>
            <a:r>
              <a:rPr lang="en-GB" dirty="0"/>
              <a:t>Comparability</a:t>
            </a:r>
          </a:p>
          <a:p>
            <a:pPr lvl="1"/>
            <a:r>
              <a:rPr lang="en-GB" dirty="0"/>
              <a:t>Quality</a:t>
            </a:r>
          </a:p>
          <a:p>
            <a:pPr lvl="1"/>
            <a:r>
              <a:rPr lang="en-GB" dirty="0"/>
              <a:t>Coverage</a:t>
            </a:r>
          </a:p>
          <a:p>
            <a:pPr lvl="1"/>
            <a:r>
              <a:rPr lang="en-GB" dirty="0"/>
              <a:t>Relevance </a:t>
            </a:r>
          </a:p>
        </p:txBody>
      </p:sp>
    </p:spTree>
    <p:extLst>
      <p:ext uri="{BB962C8B-B14F-4D97-AF65-F5344CB8AC3E}">
        <p14:creationId xmlns:p14="http://schemas.microsoft.com/office/powerpoint/2010/main" val="1522062593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76470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National statistics can be improved with data from other countries and can help national authorities to address the problem 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80897"/>
              </p:ext>
            </p:extLst>
          </p:nvPr>
        </p:nvGraphicFramePr>
        <p:xfrm>
          <a:off x="1331640" y="2311131"/>
          <a:ext cx="64264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184482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Wildlife seizures  </a:t>
            </a:r>
            <a:r>
              <a:rPr lang="en-GB" sz="1100" dirty="0"/>
              <a:t>Source: UNODC WISE</a:t>
            </a:r>
          </a:p>
        </p:txBody>
      </p:sp>
    </p:spTree>
    <p:extLst>
      <p:ext uri="{BB962C8B-B14F-4D97-AF65-F5344CB8AC3E}">
        <p14:creationId xmlns:p14="http://schemas.microsoft.com/office/powerpoint/2010/main" val="341974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836712"/>
            <a:ext cx="5760640" cy="504056"/>
          </a:xfrm>
        </p:spPr>
        <p:txBody>
          <a:bodyPr/>
          <a:lstStyle/>
          <a:p>
            <a:pPr lvl="0" algn="ctr"/>
            <a:r>
              <a:rPr lang="en-GB" sz="1400" dirty="0"/>
              <a:t>Job creation rate, top sectors</a:t>
            </a:r>
            <a:br>
              <a:rPr lang="en-GB" sz="1400" dirty="0"/>
            </a:br>
            <a:r>
              <a:rPr lang="en-GB" sz="1400" dirty="0"/>
              <a:t>Share of employment created by the births of employer </a:t>
            </a:r>
            <a:r>
              <a:rPr lang="en-GB" sz="1400" dirty="0" smtClean="0"/>
              <a:t>enterprises, 2015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412776"/>
            <a:ext cx="6228184" cy="54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0612" y="1844824"/>
            <a:ext cx="2736304" cy="37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2800" kern="0" dirty="0" smtClean="0"/>
              <a:t>What can my country learn from others in order to boost business dynamism and employment growth?</a:t>
            </a:r>
            <a:endParaRPr lang="en-GB" sz="28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4808" y="6453336"/>
            <a:ext cx="437078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r>
              <a:rPr lang="en-GB" sz="1400" kern="0" dirty="0" smtClean="0"/>
              <a:t>Source: OECD Entrepreneurship indicators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288817210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55469"/>
            <a:ext cx="8505844" cy="521403"/>
          </a:xfrm>
        </p:spPr>
        <p:txBody>
          <a:bodyPr/>
          <a:lstStyle/>
          <a:p>
            <a:pPr lvl="0" algn="ctr"/>
            <a:r>
              <a:rPr lang="en-GB" sz="1400" dirty="0"/>
              <a:t>Labour productivity by enterprise size, business economy</a:t>
            </a:r>
            <a:br>
              <a:rPr lang="en-GB" sz="1400" dirty="0"/>
            </a:br>
            <a:r>
              <a:rPr lang="en-GB" sz="1400" dirty="0"/>
              <a:t>Value added per person employed, thousands of USD, current PPPs, </a:t>
            </a:r>
            <a:r>
              <a:rPr lang="en-GB" sz="1400" dirty="0" smtClean="0"/>
              <a:t>2015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9078" y="620688"/>
            <a:ext cx="80737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GB" sz="2800" kern="0" dirty="0" smtClean="0"/>
              <a:t>Can my country boost productivity?  Where is the frontier? </a:t>
            </a:r>
            <a:endParaRPr lang="en-GB" sz="2800" kern="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5509"/>
            <a:ext cx="856895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14808" y="6453336"/>
            <a:ext cx="437078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 Narrow" pitchFamily="34" charset="0"/>
              </a:defRPr>
            </a:lvl9pPr>
          </a:lstStyle>
          <a:p>
            <a:r>
              <a:rPr lang="en-GB" sz="1400" kern="0" dirty="0" smtClean="0"/>
              <a:t>Source: OECD Structural Business Statistics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76311303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ISSAs follow the same criteria </a:t>
            </a:r>
            <a:r>
              <a:rPr lang="en-GB" dirty="0" smtClean="0">
                <a:solidFill>
                  <a:schemeClr val="tx1"/>
                </a:solidFill>
              </a:rPr>
              <a:t>as NSOs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114800"/>
          </a:xfrm>
        </p:spPr>
        <p:txBody>
          <a:bodyPr/>
          <a:lstStyle/>
          <a:p>
            <a:r>
              <a:rPr lang="en-GB" dirty="0"/>
              <a:t>Strong ethical guidelines (Fundamental Principles of Official </a:t>
            </a:r>
            <a:r>
              <a:rPr lang="en-GB" dirty="0" smtClean="0"/>
              <a:t>statistics; Principles </a:t>
            </a:r>
            <a:r>
              <a:rPr lang="en-GB" dirty="0"/>
              <a:t>for International </a:t>
            </a:r>
            <a:r>
              <a:rPr lang="en-GB" dirty="0" smtClean="0"/>
              <a:t>Statistics; Codes of Practice)</a:t>
            </a:r>
            <a:endParaRPr lang="en-GB" dirty="0"/>
          </a:p>
          <a:p>
            <a:r>
              <a:rPr lang="en-GB" dirty="0"/>
              <a:t>Quality assurance frameworks (</a:t>
            </a:r>
            <a:r>
              <a:rPr lang="en-GB" u="sng" dirty="0"/>
              <a:t>comparability</a:t>
            </a:r>
            <a:r>
              <a:rPr lang="en-GB" dirty="0"/>
              <a:t>, </a:t>
            </a:r>
            <a:r>
              <a:rPr lang="en-GB" dirty="0" smtClean="0"/>
              <a:t>timeliness, relevance, transparency</a:t>
            </a:r>
            <a:r>
              <a:rPr lang="en-GB" dirty="0"/>
              <a:t>, accuracy, ..)</a:t>
            </a:r>
          </a:p>
          <a:p>
            <a:r>
              <a:rPr lang="en-GB" dirty="0"/>
              <a:t>Management of non-response and imputation when feasible and needed</a:t>
            </a:r>
          </a:p>
          <a:p>
            <a:r>
              <a:rPr lang="en-GB" dirty="0"/>
              <a:t>Use non-official sources when official sources do not exist</a:t>
            </a:r>
          </a:p>
          <a:p>
            <a:r>
              <a:rPr lang="en-GB" dirty="0"/>
              <a:t>Use cost-effective methods and methods that fit the purpose</a:t>
            </a:r>
          </a:p>
        </p:txBody>
      </p:sp>
    </p:spTree>
    <p:extLst>
      <p:ext uri="{BB962C8B-B14F-4D97-AF65-F5344CB8AC3E}">
        <p14:creationId xmlns:p14="http://schemas.microsoft.com/office/powerpoint/2010/main" val="4251593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2D3A5-BB2D-4DF2-808B-6180A1E4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995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Main </a:t>
            </a:r>
            <a:r>
              <a:rPr lang="en-GB" b="1" dirty="0" smtClean="0">
                <a:solidFill>
                  <a:schemeClr val="bg1"/>
                </a:solidFill>
              </a:rPr>
              <a:t>value-added </a:t>
            </a:r>
            <a:r>
              <a:rPr lang="en-GB" b="1" dirty="0">
                <a:solidFill>
                  <a:schemeClr val="bg1"/>
                </a:solidFill>
              </a:rPr>
              <a:t>of ISSAs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BF43B-E147-449E-8B6A-C5B2D31A2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166018"/>
            <a:ext cx="4038600" cy="4525963"/>
          </a:xfrm>
          <a:solidFill>
            <a:schemeClr val="bg1"/>
          </a:solidFill>
          <a:ln w="635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Measuring </a:t>
            </a:r>
            <a:r>
              <a:rPr lang="en-GB" dirty="0" smtClean="0"/>
              <a:t>transnational and global </a:t>
            </a:r>
            <a:r>
              <a:rPr lang="en-GB" dirty="0"/>
              <a:t>phenomena that no single country alone can describe</a:t>
            </a:r>
          </a:p>
          <a:p>
            <a:pPr lvl="1"/>
            <a:r>
              <a:rPr lang="en-GB" dirty="0"/>
              <a:t>Trade</a:t>
            </a:r>
          </a:p>
          <a:p>
            <a:pPr lvl="1"/>
            <a:r>
              <a:rPr lang="en-GB" dirty="0" smtClean="0"/>
              <a:t>Environment </a:t>
            </a:r>
            <a:endParaRPr lang="en-GB" dirty="0"/>
          </a:p>
          <a:p>
            <a:pPr lvl="1"/>
            <a:r>
              <a:rPr lang="en-GB" dirty="0"/>
              <a:t>Migration</a:t>
            </a:r>
          </a:p>
          <a:p>
            <a:pPr lvl="1"/>
            <a:r>
              <a:rPr lang="en-GB" dirty="0"/>
              <a:t>Transnational organized </a:t>
            </a:r>
            <a:r>
              <a:rPr lang="en-GB" dirty="0" smtClean="0"/>
              <a:t>crime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FB9C69-7969-47E0-9457-8CFF348C5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182759"/>
            <a:ext cx="4038600" cy="4525963"/>
          </a:xfrm>
          <a:solidFill>
            <a:schemeClr val="bg1"/>
          </a:solidFill>
          <a:ln w="63500"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Provide comparable statistics for regional and international policy making and for national stakeholders (government, private sector, civil society) to </a:t>
            </a:r>
            <a:r>
              <a:rPr lang="en-GB" dirty="0" smtClean="0"/>
              <a:t>benchmark national </a:t>
            </a:r>
            <a:r>
              <a:rPr lang="en-GB" dirty="0"/>
              <a:t>performance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034B1E-1457-4BB9-87C7-09B57BBFA4E2}"/>
              </a:ext>
            </a:extLst>
          </p:cNvPr>
          <p:cNvSpPr txBox="1"/>
          <p:nvPr/>
        </p:nvSpPr>
        <p:spPr>
          <a:xfrm>
            <a:off x="1291445" y="5966021"/>
            <a:ext cx="6408712" cy="76944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Technical Assistance</a:t>
            </a:r>
          </a:p>
        </p:txBody>
      </p:sp>
    </p:spTree>
    <p:extLst>
      <p:ext uri="{BB962C8B-B14F-4D97-AF65-F5344CB8AC3E}">
        <p14:creationId xmlns:p14="http://schemas.microsoft.com/office/powerpoint/2010/main" val="206341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D2A11-69BE-4106-85A2-35E671A5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20888"/>
            <a:ext cx="8568952" cy="136207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Examples of value added in measuring transnational </a:t>
            </a:r>
            <a:r>
              <a:rPr lang="en-GB" dirty="0" smtClean="0">
                <a:solidFill>
                  <a:schemeClr val="bg1"/>
                </a:solidFill>
              </a:rPr>
              <a:t>AND GLOBAL phenomena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8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9256" cy="850106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Decoding global value chains 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479218"/>
              </p:ext>
            </p:extLst>
          </p:nvPr>
        </p:nvGraphicFramePr>
        <p:xfrm>
          <a:off x="78186" y="2119196"/>
          <a:ext cx="3413694" cy="21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450671"/>
              </p:ext>
            </p:extLst>
          </p:nvPr>
        </p:nvGraphicFramePr>
        <p:xfrm>
          <a:off x="251520" y="4365104"/>
          <a:ext cx="34563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340992"/>
              </p:ext>
            </p:extLst>
          </p:nvPr>
        </p:nvGraphicFramePr>
        <p:xfrm>
          <a:off x="3668474" y="2119196"/>
          <a:ext cx="54726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78186" y="133647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What is the US content of  manufacturing </a:t>
            </a:r>
            <a:r>
              <a:rPr lang="en-GB" sz="1600" b="1" dirty="0"/>
              <a:t>imports from </a:t>
            </a:r>
            <a:r>
              <a:rPr lang="en-GB" sz="1600" b="1" dirty="0" smtClean="0"/>
              <a:t>NAFTA?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547664" y="5555733"/>
            <a:ext cx="10406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In million USD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0523" y="2564904"/>
            <a:ext cx="13708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smtClean="0">
                <a:solidFill>
                  <a:schemeClr val="tx1"/>
                </a:solidFill>
              </a:rPr>
              <a:t>As %  of </a:t>
            </a:r>
            <a:r>
              <a:rPr lang="en-GB" sz="900" dirty="0">
                <a:solidFill>
                  <a:schemeClr val="tx1"/>
                </a:solidFill>
              </a:rPr>
              <a:t>gross imports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9950" y="1288199"/>
            <a:ext cx="5004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What do  US bilateral trade deficits look like in value added terms?   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Trade balance, 2014 USD billions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5324763"/>
            <a:ext cx="9092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smtClean="0">
                <a:solidFill>
                  <a:schemeClr val="tx1"/>
                </a:solidFill>
              </a:rPr>
              <a:t>USD millions  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6442502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Source OECD-WTO </a:t>
            </a:r>
            <a:r>
              <a:rPr lang="en-GB" sz="1600" b="1" dirty="0" err="1" smtClean="0"/>
              <a:t>TiVA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9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Measuring environmental footprints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442502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Source OECD  inter-country input-output database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482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76470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Romanian trafficking in persons victims were detected 2010-2014?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Romanian victims of trafficking in persons detected in and outside Romania, 2010-2014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659735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UNODC GLOTIP 2014 &amp; 2016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673678" y="2492896"/>
          <a:ext cx="608467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19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D2A11-69BE-4106-85A2-35E671A5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20888"/>
            <a:ext cx="8568952" cy="1362075"/>
          </a:xfrm>
        </p:spPr>
        <p:txBody>
          <a:bodyPr/>
          <a:lstStyle/>
          <a:p>
            <a:r>
              <a:rPr lang="en-GB" dirty="0"/>
              <a:t>Examples of value added in providing </a:t>
            </a:r>
            <a:r>
              <a:rPr lang="en-GB" dirty="0" smtClean="0"/>
              <a:t>Internationally comparable </a:t>
            </a:r>
            <a:r>
              <a:rPr lang="en-GB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91392972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606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Custom Design</vt:lpstr>
      <vt:lpstr>International statistics: beyond the simple collation of national official statistics</vt:lpstr>
      <vt:lpstr>The statistical role of ISSA</vt:lpstr>
      <vt:lpstr>ISSAs follow the same criteria as NSOs</vt:lpstr>
      <vt:lpstr>Main value-added of ISSAs </vt:lpstr>
      <vt:lpstr>Examples of value added in measuring transnational AND GLOBAL phenomena</vt:lpstr>
      <vt:lpstr>Decoding global value chains </vt:lpstr>
      <vt:lpstr>Measuring environmental footprints</vt:lpstr>
      <vt:lpstr>PowerPoint Presentation</vt:lpstr>
      <vt:lpstr>Examples of value added in providing Internationally comparable data</vt:lpstr>
      <vt:lpstr>Where have income inequalities increased most over the past 30 years? </vt:lpstr>
      <vt:lpstr>PowerPoint Presentation</vt:lpstr>
      <vt:lpstr>PowerPoint Presentation</vt:lpstr>
      <vt:lpstr>PowerPoint Presentation</vt:lpstr>
      <vt:lpstr>International statistics: a partnership with an accountability framework </vt:lpstr>
      <vt:lpstr>PowerPoint Presentation</vt:lpstr>
      <vt:lpstr>PowerPoint Presentation</vt:lpstr>
      <vt:lpstr>PowerPoint Presentation</vt:lpstr>
      <vt:lpstr>Thank you  for your attention</vt:lpstr>
      <vt:lpstr>PowerPoint Presentation</vt:lpstr>
      <vt:lpstr>PowerPoint Presentation</vt:lpstr>
      <vt:lpstr>Job creation rate, top sectors Share of employment created by the births of employer enterprises, 2015</vt:lpstr>
      <vt:lpstr>Labour productivity by enterprise size, business economy Value added per person employed, thousands of USD, current PPPs, 2015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BALESTRA Carlotta</dc:creator>
  <cp:lastModifiedBy>MARINHO Julie</cp:lastModifiedBy>
  <cp:revision>306</cp:revision>
  <cp:lastPrinted>2016-12-01T11:47:29Z</cp:lastPrinted>
  <dcterms:created xsi:type="dcterms:W3CDTF">2003-04-01T06:49:12Z</dcterms:created>
  <dcterms:modified xsi:type="dcterms:W3CDTF">2018-09-27T14:38:47Z</dcterms:modified>
</cp:coreProperties>
</file>